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B1DA11-63B3-4FC6-969B-A3D30BA64D2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40C53E-32BC-4060-AB80-0F62143D5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СТРЕСС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297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Стресс - это ответная реакция организма на экстремальные условия, нарушающие эмоциональное спокойствие и равновесие человека.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714347" y="1524000"/>
            <a:ext cx="2143141" cy="4602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928926" y="1500174"/>
            <a:ext cx="5826130" cy="5357826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dirty="0" smtClean="0"/>
              <a:t>Причины возникновения стресса:</a:t>
            </a:r>
          </a:p>
          <a:p>
            <a:pPr lvl="0">
              <a:buNone/>
            </a:pPr>
            <a:r>
              <a:rPr lang="ru-RU" dirty="0" smtClean="0"/>
              <a:t> Специалисты считают, что любая ситуация, на которую человек реагирует сильным эмоциональным возбуждением, может стать причиной возникновения стресса. Надо учитывать, что стресс могут вызвать как положительные эмоции, так и отрицательные.</a:t>
            </a:r>
          </a:p>
          <a:p>
            <a:pPr>
              <a:buNone/>
            </a:pPr>
            <a:r>
              <a:rPr lang="ru-RU" b="1" dirty="0" smtClean="0"/>
              <a:t>Стрессовые ситуации:</a:t>
            </a:r>
          </a:p>
          <a:p>
            <a:r>
              <a:rPr lang="ru-RU" dirty="0" smtClean="0"/>
              <a:t>неорганизованность и, как следствие, неправильное распределение времени, нехватка его для выполнения важных дел, спешка;</a:t>
            </a:r>
          </a:p>
          <a:p>
            <a:r>
              <a:rPr lang="ru-RU" dirty="0" smtClean="0"/>
              <a:t>конфликты;</a:t>
            </a:r>
          </a:p>
          <a:p>
            <a:r>
              <a:rPr lang="ru-RU" dirty="0" smtClean="0"/>
              <a:t>чувство перегруженности работой, </a:t>
            </a:r>
            <a:r>
              <a:rPr lang="ru-RU" dirty="0" err="1" smtClean="0"/>
              <a:t>переутомляемость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слишком высокая ответственность.</a:t>
            </a:r>
          </a:p>
          <a:p>
            <a:pPr lvl="0">
              <a:buNone/>
            </a:pPr>
            <a:r>
              <a:rPr lang="ru-RU" b="1" dirty="0" smtClean="0"/>
              <a:t>Наиболее распространенными симптомами при стрессе являются:</a:t>
            </a:r>
          </a:p>
          <a:p>
            <a:pPr lvl="0"/>
            <a:r>
              <a:rPr lang="ru-RU" dirty="0" smtClean="0"/>
              <a:t>Депрессия</a:t>
            </a:r>
          </a:p>
          <a:p>
            <a:pPr lvl="0"/>
            <a:r>
              <a:rPr lang="ru-RU" dirty="0" smtClean="0"/>
              <a:t>Головные боли</a:t>
            </a:r>
          </a:p>
          <a:p>
            <a:pPr lvl="0"/>
            <a:r>
              <a:rPr lang="ru-RU" dirty="0" smtClean="0"/>
              <a:t>Бессонница</a:t>
            </a:r>
          </a:p>
          <a:p>
            <a:pPr lvl="0"/>
            <a:r>
              <a:rPr lang="ru-RU" dirty="0" smtClean="0"/>
              <a:t>Быстрое сердцебиение</a:t>
            </a:r>
          </a:p>
          <a:p>
            <a:pPr lvl="0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191621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реагируете на стресс?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0"/>
            <a:ext cx="2614602" cy="4602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86116" y="857232"/>
            <a:ext cx="5572164" cy="5268931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1200"/>
              </a:spcBef>
              <a:buNone/>
            </a:pPr>
            <a:r>
              <a:rPr lang="ru-RU" dirty="0" smtClean="0"/>
              <a:t>Психолог </a:t>
            </a:r>
            <a:r>
              <a:rPr lang="ru-RU" dirty="0" err="1" smtClean="0"/>
              <a:t>Конни</a:t>
            </a:r>
            <a:r>
              <a:rPr lang="ru-RU" dirty="0" smtClean="0"/>
              <a:t> </a:t>
            </a:r>
            <a:r>
              <a:rPr lang="ru-RU" dirty="0" err="1" smtClean="0"/>
              <a:t>Лиллас</a:t>
            </a:r>
            <a:r>
              <a:rPr lang="ru-RU" dirty="0" smtClean="0"/>
              <a:t>, чтобы описать три наиболее распространённые способы реакции людей на стресс, приводит аналогию с вождением автомобиля: 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solidFill>
                  <a:srgbClr val="FFFF00"/>
                </a:solidFill>
              </a:rPr>
              <a:t>Нога на газ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FF00"/>
                </a:solidFill>
              </a:rPr>
              <a:t>гнев и волнение</a:t>
            </a:r>
            <a:r>
              <a:rPr lang="ru-RU" dirty="0" smtClean="0"/>
              <a:t>. Вы взвинчены, чрезмерно эмоциональные и не можете усидеть на месте. 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solidFill>
                  <a:srgbClr val="FFFF00"/>
                </a:solidFill>
              </a:rPr>
              <a:t>Нога на тормоз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FF00"/>
                </a:solidFill>
              </a:rPr>
              <a:t>замкнутость и угнетённость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ru-RU" dirty="0" smtClean="0"/>
              <a:t> Вы закрываетесь от внешнего мира и показываете очень мало энергии и эмоций. 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solidFill>
                  <a:srgbClr val="FFFF00"/>
                </a:solidFill>
              </a:rPr>
              <a:t>Нога на обе педали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FF00"/>
                </a:solidFill>
              </a:rPr>
              <a:t>напряжение и сдержанность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ru-RU" dirty="0" smtClean="0"/>
              <a:t> Вы «тормозите» под давлением и не можете ничего сделать. Вы выглядите парализованным, но внутри вы сильно взволнованы.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178595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Признаки и симптомы стресса.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Когнитивные симптомы стресса. </a:t>
            </a:r>
          </a:p>
          <a:p>
            <a:r>
              <a:rPr lang="ru-RU" dirty="0" smtClean="0"/>
              <a:t>Проблемы с запоминанием новой информации. </a:t>
            </a:r>
          </a:p>
          <a:p>
            <a:r>
              <a:rPr lang="ru-RU" dirty="0" smtClean="0"/>
              <a:t>Забывчивость, неорганизованность, беспорядок.</a:t>
            </a:r>
          </a:p>
          <a:p>
            <a:r>
              <a:rPr lang="ru-RU" dirty="0" smtClean="0"/>
              <a:t>Трудности в принятии решения.</a:t>
            </a:r>
          </a:p>
          <a:p>
            <a:r>
              <a:rPr lang="ru-RU" dirty="0" smtClean="0"/>
              <a:t>Проблемы с концентрацией внимания.</a:t>
            </a:r>
          </a:p>
          <a:p>
            <a:r>
              <a:rPr lang="ru-RU" dirty="0" smtClean="0"/>
              <a:t>Недальновидность.</a:t>
            </a:r>
          </a:p>
          <a:p>
            <a:r>
              <a:rPr lang="ru-RU" dirty="0" smtClean="0"/>
              <a:t>Пессимизм.</a:t>
            </a:r>
          </a:p>
          <a:p>
            <a:r>
              <a:rPr lang="ru-RU" dirty="0" smtClean="0"/>
              <a:t>Тревога или скачки мыслей.</a:t>
            </a:r>
          </a:p>
          <a:p>
            <a:r>
              <a:rPr lang="ru-RU" dirty="0" smtClean="0"/>
              <a:t>Постоянное беспокойство.</a:t>
            </a:r>
          </a:p>
          <a:p>
            <a:r>
              <a:rPr lang="ru-RU" dirty="0" smtClean="0"/>
              <a:t>Бессонница, ночные кошмары, тревожные мечты.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4603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и симптомы стресса.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 smtClean="0"/>
              <a:t>Физические симптомы. </a:t>
            </a:r>
          </a:p>
          <a:p>
            <a:pPr>
              <a:buNone/>
            </a:pPr>
            <a:endParaRPr lang="ru-RU" sz="2800" b="1" dirty="0" smtClean="0"/>
          </a:p>
          <a:p>
            <a:r>
              <a:rPr lang="ru-RU" dirty="0" smtClean="0"/>
              <a:t>Боли и страдания.</a:t>
            </a:r>
          </a:p>
          <a:p>
            <a:r>
              <a:rPr lang="ru-RU" dirty="0" smtClean="0"/>
              <a:t> Сжимание челюстей, скрипение зубами.</a:t>
            </a:r>
          </a:p>
          <a:p>
            <a:r>
              <a:rPr lang="ru-RU" dirty="0" smtClean="0"/>
              <a:t> Диарея или запор.</a:t>
            </a:r>
          </a:p>
          <a:p>
            <a:r>
              <a:rPr lang="ru-RU" dirty="0" smtClean="0"/>
              <a:t> Частое мочеиспускание.</a:t>
            </a:r>
          </a:p>
          <a:p>
            <a:r>
              <a:rPr lang="ru-RU" dirty="0" smtClean="0"/>
              <a:t> Изжога, боль в животе.</a:t>
            </a:r>
          </a:p>
          <a:p>
            <a:r>
              <a:rPr lang="ru-RU" dirty="0" smtClean="0"/>
              <a:t> Отрыжка и метеоризм.</a:t>
            </a:r>
          </a:p>
          <a:p>
            <a:r>
              <a:rPr lang="ru-RU" dirty="0" smtClean="0"/>
              <a:t> Тошнота и головокружение.</a:t>
            </a:r>
          </a:p>
          <a:p>
            <a:r>
              <a:rPr lang="ru-RU" dirty="0" smtClean="0"/>
              <a:t> Боль в груди, быстрое сердцебиение.</a:t>
            </a:r>
          </a:p>
          <a:p>
            <a:r>
              <a:rPr lang="ru-RU" dirty="0" smtClean="0"/>
              <a:t> Затруднённое дыхание.</a:t>
            </a:r>
          </a:p>
          <a:p>
            <a:r>
              <a:rPr lang="ru-RU" dirty="0" smtClean="0"/>
              <a:t> Частые простуды.</a:t>
            </a:r>
          </a:p>
          <a:p>
            <a:r>
              <a:rPr lang="ru-RU" dirty="0" smtClean="0"/>
              <a:t> Заикание.</a:t>
            </a:r>
          </a:p>
          <a:p>
            <a:r>
              <a:rPr lang="ru-RU" dirty="0" smtClean="0"/>
              <a:t> Дрожь ног, рук или губ.</a:t>
            </a:r>
          </a:p>
          <a:p>
            <a:r>
              <a:rPr lang="ru-RU" dirty="0" smtClean="0"/>
              <a:t> Боль в шее, боль в спине, мышечные спазмы.</a:t>
            </a:r>
          </a:p>
          <a:p>
            <a:r>
              <a:rPr lang="ru-RU" dirty="0" smtClean="0"/>
              <a:t> Звон и жужжание в ушах.</a:t>
            </a:r>
          </a:p>
          <a:p>
            <a:r>
              <a:rPr lang="ru-RU" dirty="0" smtClean="0"/>
              <a:t> Частое покраснение и потливость.</a:t>
            </a:r>
          </a:p>
          <a:p>
            <a:r>
              <a:rPr lang="ru-RU" dirty="0" smtClean="0"/>
              <a:t> Холодные или потные руки, ноги.</a:t>
            </a:r>
          </a:p>
          <a:p>
            <a:r>
              <a:rPr lang="ru-RU" dirty="0" smtClean="0"/>
              <a:t> Сухость во рту, сложное глотание.</a:t>
            </a:r>
          </a:p>
          <a:p>
            <a:r>
              <a:rPr lang="ru-RU" dirty="0" smtClean="0"/>
              <a:t> Сыпь, зуд, крапивница, мурашки по коже.</a:t>
            </a:r>
          </a:p>
          <a:p>
            <a:r>
              <a:rPr lang="ru-RU" dirty="0" smtClean="0"/>
              <a:t> Необъяснимая и частая аллергия.</a:t>
            </a:r>
          </a:p>
          <a:p>
            <a:r>
              <a:rPr lang="ru-RU" dirty="0" smtClean="0"/>
              <a:t> Усталость, вялость, слабость.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и симптомы стресса.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Эмоциональные симптомы. </a:t>
            </a:r>
          </a:p>
          <a:p>
            <a:r>
              <a:rPr lang="ru-RU" dirty="0" smtClean="0"/>
              <a:t>Капризность.</a:t>
            </a:r>
          </a:p>
          <a:p>
            <a:r>
              <a:rPr lang="ru-RU" dirty="0" smtClean="0"/>
              <a:t> Раздражительность или вспыльчивость.</a:t>
            </a:r>
          </a:p>
          <a:p>
            <a:r>
              <a:rPr lang="ru-RU" dirty="0" smtClean="0"/>
              <a:t> Внезапные приступы паники.</a:t>
            </a:r>
          </a:p>
          <a:p>
            <a:r>
              <a:rPr lang="ru-RU" dirty="0" smtClean="0"/>
              <a:t> Невозможность расслабиться.</a:t>
            </a:r>
          </a:p>
          <a:p>
            <a:r>
              <a:rPr lang="ru-RU" dirty="0" smtClean="0"/>
              <a:t> Ощущение перегруженности.</a:t>
            </a:r>
          </a:p>
          <a:p>
            <a:r>
              <a:rPr lang="ru-RU" dirty="0" smtClean="0"/>
              <a:t> Чувство одиночества и изоляции.</a:t>
            </a:r>
          </a:p>
          <a:p>
            <a:r>
              <a:rPr lang="ru-RU" dirty="0" smtClean="0"/>
              <a:t> Депрессия и ощущение несчастья.</a:t>
            </a:r>
          </a:p>
          <a:p>
            <a:r>
              <a:rPr lang="ru-RU" dirty="0" smtClean="0"/>
              <a:t> Тревога, беспокойство, чувство вины, нервозность.</a:t>
            </a:r>
          </a:p>
          <a:p>
            <a:r>
              <a:rPr lang="ru-RU" dirty="0" smtClean="0"/>
              <a:t> Гнев, разочарование, враждебность.</a:t>
            </a:r>
          </a:p>
          <a:p>
            <a:r>
              <a:rPr lang="ru-RU" dirty="0" smtClean="0"/>
              <a:t> Депрессия, частые перепады настроения.</a:t>
            </a:r>
          </a:p>
          <a:p>
            <a:r>
              <a:rPr lang="ru-RU" dirty="0" smtClean="0"/>
              <a:t> Частые приступы плача или мысли о самоубийстве.</a:t>
            </a:r>
          </a:p>
          <a:p>
            <a:r>
              <a:rPr lang="ru-RU" dirty="0" smtClean="0"/>
              <a:t> Чрезмерная реакция на маленькие неприятности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97" y="1500175"/>
            <a:ext cx="336419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и симптомы стресса.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00496" y="273050"/>
            <a:ext cx="4686304" cy="585311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200" b="1" dirty="0" smtClean="0"/>
              <a:t>Поведенческие</a:t>
            </a:r>
            <a:r>
              <a:rPr lang="ru-RU" sz="2900" b="1" dirty="0" smtClean="0"/>
              <a:t>   </a:t>
            </a:r>
            <a:r>
              <a:rPr lang="ru-RU" sz="4200" b="1" dirty="0" smtClean="0"/>
              <a:t>симптомы</a:t>
            </a:r>
            <a:r>
              <a:rPr lang="ru-RU" sz="2900" b="1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3400" dirty="0" smtClean="0"/>
              <a:t>Излишки в еде или недоедание. </a:t>
            </a:r>
          </a:p>
          <a:p>
            <a:r>
              <a:rPr lang="ru-RU" sz="3400" dirty="0" smtClean="0"/>
              <a:t>Слишком долгий или короткий сон.</a:t>
            </a:r>
          </a:p>
          <a:p>
            <a:r>
              <a:rPr lang="ru-RU" sz="3400" dirty="0" smtClean="0"/>
              <a:t> Самоизоляция от других людей.</a:t>
            </a:r>
          </a:p>
          <a:p>
            <a:r>
              <a:rPr lang="ru-RU" sz="3400" dirty="0" smtClean="0"/>
              <a:t> Проволочки или пренебрежение обязанностями.</a:t>
            </a:r>
          </a:p>
          <a:p>
            <a:r>
              <a:rPr lang="ru-RU" sz="3400" dirty="0" smtClean="0"/>
              <a:t> Употребление алкоголя, курение.</a:t>
            </a:r>
          </a:p>
          <a:p>
            <a:r>
              <a:rPr lang="ru-RU" sz="3400" dirty="0" smtClean="0"/>
              <a:t> Азартные игры или импульсивные покупки.</a:t>
            </a:r>
          </a:p>
          <a:p>
            <a:r>
              <a:rPr lang="ru-RU" sz="3400" dirty="0" smtClean="0"/>
              <a:t> Нервные привычки.</a:t>
            </a:r>
          </a:p>
          <a:p>
            <a:r>
              <a:rPr lang="ru-RU" sz="3400" dirty="0" smtClean="0"/>
              <a:t> Навязчивое или </a:t>
            </a:r>
            <a:r>
              <a:rPr lang="ru-RU" sz="3400" dirty="0" err="1" smtClean="0"/>
              <a:t>компульсивное</a:t>
            </a:r>
            <a:r>
              <a:rPr lang="ru-RU" sz="3400" dirty="0" smtClean="0"/>
              <a:t> поведение.</a:t>
            </a:r>
          </a:p>
          <a:p>
            <a:r>
              <a:rPr lang="ru-RU" sz="3400" dirty="0" smtClean="0"/>
              <a:t> Снижение производительности.</a:t>
            </a:r>
          </a:p>
          <a:p>
            <a:r>
              <a:rPr lang="ru-RU" sz="3400" dirty="0" smtClean="0"/>
              <a:t> Ложь или оправдания, чтобы прикрыть плохую работу.</a:t>
            </a:r>
          </a:p>
          <a:p>
            <a:r>
              <a:rPr lang="ru-RU" sz="3400" dirty="0" smtClean="0"/>
              <a:t> Быстрая или бормочущая речь.</a:t>
            </a:r>
          </a:p>
          <a:p>
            <a:r>
              <a:rPr lang="ru-RU" sz="3400" dirty="0" smtClean="0"/>
              <a:t> Чрезмерная защита или подозрительность.</a:t>
            </a:r>
          </a:p>
          <a:p>
            <a:r>
              <a:rPr lang="ru-RU" sz="3400" dirty="0" smtClean="0"/>
              <a:t> </a:t>
            </a:r>
            <a:r>
              <a:rPr lang="en-US" sz="3400" dirty="0" err="1" smtClean="0"/>
              <a:t>Проблемы</a:t>
            </a:r>
            <a:r>
              <a:rPr lang="en-US" sz="3400" dirty="0" smtClean="0"/>
              <a:t> с </a:t>
            </a:r>
            <a:r>
              <a:rPr lang="en-US" sz="3400" dirty="0" err="1" smtClean="0"/>
              <a:t>общением</a:t>
            </a:r>
            <a:r>
              <a:rPr lang="en-US" sz="3400" dirty="0" smtClean="0"/>
              <a:t>.</a:t>
            </a:r>
            <a:endParaRPr lang="ru-RU" sz="3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3" y="1571612"/>
            <a:ext cx="37944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Профилактические и реабилитационные мероприятия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снятие напряжения, </a:t>
            </a:r>
          </a:p>
          <a:p>
            <a:r>
              <a:rPr lang="ru-RU" dirty="0" smtClean="0"/>
              <a:t>повышение мотивации, </a:t>
            </a:r>
          </a:p>
          <a:p>
            <a:r>
              <a:rPr lang="ru-RU" dirty="0" smtClean="0"/>
              <a:t>улучшение условий </a:t>
            </a:r>
            <a:r>
              <a:rPr lang="ru-RU" dirty="0" smtClean="0"/>
              <a:t>труда</a:t>
            </a:r>
            <a:r>
              <a:rPr lang="ru-RU" dirty="0" smtClean="0"/>
              <a:t> </a:t>
            </a:r>
            <a:r>
              <a:rPr lang="ru-RU" dirty="0" smtClean="0"/>
              <a:t>(организационный уровень), </a:t>
            </a:r>
          </a:p>
          <a:p>
            <a:r>
              <a:rPr lang="ru-RU" dirty="0" smtClean="0"/>
              <a:t>изменение характера складывающихся взаимоотношений в коллективе (межличностный уровень), </a:t>
            </a:r>
          </a:p>
          <a:p>
            <a:r>
              <a:rPr lang="ru-RU" dirty="0" smtClean="0"/>
              <a:t>трансформация личностных реакций и уменьшение заболеваемости (индивидуальный уровень).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286116" cy="175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стресса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86116" y="273050"/>
            <a:ext cx="5715040" cy="6156346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определение краткосрочных и долгосрочных целей</a:t>
            </a:r>
          </a:p>
          <a:p>
            <a:r>
              <a:rPr lang="ru-RU" sz="1600" dirty="0" smtClean="0"/>
              <a:t>использование "тайм-аутов", что необходимо для обеспечения психического и физического благополучия (отдых от работы);</a:t>
            </a:r>
          </a:p>
          <a:p>
            <a:r>
              <a:rPr lang="ru-RU" sz="1600" dirty="0" smtClean="0"/>
              <a:t>овладение умениями и навыками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 (релаксация, идеомоторные акты, определение целей и положительная внутренняя речь способствуют снижению уровня стресса, ведущего к выгоранию);</a:t>
            </a:r>
          </a:p>
          <a:p>
            <a:r>
              <a:rPr lang="ru-RU" sz="1600" dirty="0" smtClean="0"/>
              <a:t>профессиональное развитие и самосовершенствование;</a:t>
            </a:r>
          </a:p>
          <a:p>
            <a:r>
              <a:rPr lang="ru-RU" sz="1600" dirty="0" smtClean="0"/>
              <a:t>уход от ненужной конкуренции (бывают ситуации, когда ее нельзя избежать, но чрезмерное стремление к выигрышу порождает тревогу, делает человека агрессивным, что способствует возникновению стресса);</a:t>
            </a:r>
          </a:p>
          <a:p>
            <a:r>
              <a:rPr lang="ru-RU" sz="1600" dirty="0" smtClean="0"/>
              <a:t>эмоциональное общение (когда человек анализирует свои чувства и делится ими с другими, вероятность стресса значительно снижается или процесс этот оказывается не столь выраженным);</a:t>
            </a:r>
          </a:p>
          <a:p>
            <a:r>
              <a:rPr lang="ru-RU" sz="1600" dirty="0" smtClean="0"/>
              <a:t>поддержание хорошей физической формы </a:t>
            </a:r>
          </a:p>
          <a:p>
            <a:r>
              <a:rPr lang="ru-RU" sz="1600" dirty="0" smtClean="0"/>
              <a:t>легкое переключение с одного вида деятельности на другой;</a:t>
            </a:r>
          </a:p>
          <a:p>
            <a:r>
              <a:rPr lang="ru-RU" sz="1600" dirty="0" smtClean="0"/>
              <a:t>проще относиться к конфликтам;</a:t>
            </a:r>
          </a:p>
          <a:p>
            <a:r>
              <a:rPr lang="ru-RU" sz="1600" dirty="0" smtClean="0"/>
              <a:t>не пытаться быть лучшим всегда и во всем.</a:t>
            </a:r>
          </a:p>
          <a:p>
            <a:endParaRPr lang="ru-RU" sz="1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736"/>
            <a:ext cx="3357585" cy="223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224</TotalTime>
  <Words>379</Words>
  <Application>Microsoft Office PowerPoint</Application>
  <PresentationFormat>Экран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СТРЕСС</vt:lpstr>
      <vt:lpstr>Стресс - это ответная реакция организма на экстремальные условия, нарушающие эмоциональное спокойствие и равновесие человека.</vt:lpstr>
      <vt:lpstr>Как вы реагируете на стресс? </vt:lpstr>
      <vt:lpstr>Признаки и симптомы стресса. </vt:lpstr>
      <vt:lpstr>Признаки и симптомы стресса. </vt:lpstr>
      <vt:lpstr>Признаки и симптомы стресса. </vt:lpstr>
      <vt:lpstr>Признаки и симптомы стресса. </vt:lpstr>
      <vt:lpstr>Профилактические и реабилитационные мероприятия</vt:lpstr>
      <vt:lpstr>Профилактика стресса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СТРЕСС</dc:title>
  <dc:creator>Admin</dc:creator>
  <cp:lastModifiedBy>Admin</cp:lastModifiedBy>
  <cp:revision>10</cp:revision>
  <dcterms:created xsi:type="dcterms:W3CDTF">2011-12-22T20:12:35Z</dcterms:created>
  <dcterms:modified xsi:type="dcterms:W3CDTF">2012-05-02T23:50:06Z</dcterms:modified>
</cp:coreProperties>
</file>