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71" r:id="rId4"/>
    <p:sldId id="276" r:id="rId5"/>
    <p:sldId id="258" r:id="rId6"/>
    <p:sldId id="272" r:id="rId7"/>
    <p:sldId id="260" r:id="rId8"/>
    <p:sldId id="259" r:id="rId9"/>
    <p:sldId id="265" r:id="rId10"/>
    <p:sldId id="275" r:id="rId11"/>
    <p:sldId id="266" r:id="rId12"/>
    <p:sldId id="267" r:id="rId13"/>
    <p:sldId id="273" r:id="rId14"/>
    <p:sldId id="274" r:id="rId15"/>
    <p:sldId id="283" r:id="rId16"/>
    <p:sldId id="264" r:id="rId17"/>
    <p:sldId id="282" r:id="rId18"/>
    <p:sldId id="263" r:id="rId19"/>
    <p:sldId id="261" r:id="rId20"/>
    <p:sldId id="281" r:id="rId21"/>
    <p:sldId id="269" r:id="rId22"/>
    <p:sldId id="270" r:id="rId23"/>
    <p:sldId id="284" r:id="rId24"/>
    <p:sldId id="278" r:id="rId25"/>
    <p:sldId id="286" r:id="rId26"/>
    <p:sldId id="262" r:id="rId27"/>
    <p:sldId id="285" r:id="rId28"/>
    <p:sldId id="277" r:id="rId29"/>
    <p:sldId id="268" r:id="rId30"/>
    <p:sldId id="287" r:id="rId31"/>
    <p:sldId id="280" r:id="rId32"/>
    <p:sldId id="27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2"/>
    <p:penClr>
      <a:srgbClr val="FF0000"/>
    </p:penClr>
  </p:showPr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1-06T22:06:12.984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E9A4E17-CBF9-49CE-8D65-FCEC87755507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89B9AC1-EF38-4B02-B3ED-EDD6563B0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6849-619B-4237-A524-D64DF4DA5B5E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6451-2EBA-4EEF-92B3-E49A12792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6015F1-52E7-4D3E-B1FB-37C6A1F347E8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54BAA31-FAD2-444C-ADAC-79FA84888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AA9BB-855B-4144-809A-7565ED087891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AD1A-32EE-4EBC-8AB2-84067F47F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75E83FB-D823-4957-925B-0EAD33007758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BA27CC-0CF5-44EC-9E6A-DD014CE06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7C124-6510-4132-AFE3-B6A55C28142F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E9F9-5F7C-4444-8671-46223B320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41D0-F948-4383-A864-10061475B723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8764B-4549-4AEF-B7D5-931895681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C48F-2622-4DC9-B25C-DBEAA69B1C4B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18CCD-A82F-44E7-A37B-CA85CE37A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EDA8B-3881-45CE-BD38-742C1DC82F4F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64FA-6160-42AD-97BE-4A9DAB271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FD9B-6A96-42A8-A603-A77974B4AE22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7FEA-3D16-4DE3-9406-F4C59E74E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2871F2-D534-4389-A68F-A45E616C8513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FB1BBC-BB3A-488C-BCCF-863DC385C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EB0AD5E-194F-4775-B157-42B0ECE86A27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EAAC9BC-D7E1-4223-BCA7-D604A6C92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3" r:id="rId2"/>
    <p:sldLayoutId id="2147483865" r:id="rId3"/>
    <p:sldLayoutId id="2147483862" r:id="rId4"/>
    <p:sldLayoutId id="2147483861" r:id="rId5"/>
    <p:sldLayoutId id="2147483860" r:id="rId6"/>
    <p:sldLayoutId id="2147483859" r:id="rId7"/>
    <p:sldLayoutId id="2147483858" r:id="rId8"/>
    <p:sldLayoutId id="2147483866" r:id="rId9"/>
    <p:sldLayoutId id="2147483857" r:id="rId10"/>
    <p:sldLayoutId id="2147483867" r:id="rId11"/>
  </p:sldLayoutIdLst>
  <p:transition advClick="0" advTm="4000">
    <p:pull dir="ld"/>
  </p:transition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2"/>
          <p:cNvSpPr>
            <a:spLocks noChangeArrowheads="1"/>
          </p:cNvSpPr>
          <p:nvPr/>
        </p:nvSpPr>
        <p:spPr bwMode="auto">
          <a:xfrm>
            <a:off x="4714875" y="5429250"/>
            <a:ext cx="4071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 Нет не зря вы жили на свете,</a:t>
            </a:r>
          </a:p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 Коль посеяли доброе, вечное,</a:t>
            </a:r>
          </a:p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 И шагают по нашей планете</a:t>
            </a:r>
          </a:p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 Все дела ваши в дни быстротечные.</a:t>
            </a:r>
          </a:p>
        </p:txBody>
      </p:sp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214313" y="357188"/>
            <a:ext cx="5072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Прекрасен наш сегодня юбилей,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даже в праздник сердце полнится печалью.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прошлого хотим вернуть людей,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Улыбки их так часто не хватает.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1562100"/>
            <a:ext cx="5772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143512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  Дьякова </a:t>
            </a:r>
            <a:br>
              <a:rPr lang="ru-RU" dirty="0" smtClean="0"/>
            </a:br>
            <a:r>
              <a:rPr lang="ru-RU" dirty="0" smtClean="0"/>
              <a:t>              Галина     Семеновна</a:t>
            </a:r>
            <a:endParaRPr lang="ru-RU" dirty="0"/>
          </a:p>
        </p:txBody>
      </p:sp>
      <p:pic>
        <p:nvPicPr>
          <p:cNvPr id="2050" name="Picture 2" descr="C:\Users\Наталья\Desktop\первые учителя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28"/>
            <a:ext cx="3657600" cy="47975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72074"/>
            <a:ext cx="4857784" cy="10715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dirty="0" err="1" smtClean="0"/>
              <a:t>Зезюлина</a:t>
            </a: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Зинаида </a:t>
            </a:r>
            <a:r>
              <a:rPr lang="ru-RU" dirty="0" err="1" smtClean="0"/>
              <a:t>филипповна</a:t>
            </a:r>
            <a:endParaRPr lang="ru-RU" dirty="0"/>
          </a:p>
        </p:txBody>
      </p:sp>
      <p:pic>
        <p:nvPicPr>
          <p:cNvPr id="3074" name="Picture 2" descr="C:\Users\Наталья\Desktop\первые учителя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71480"/>
            <a:ext cx="3172408" cy="430823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7000924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Ищенко        </a:t>
            </a:r>
            <a:br>
              <a:rPr lang="ru-RU" dirty="0" smtClean="0"/>
            </a:br>
            <a:r>
              <a:rPr lang="ru-RU" dirty="0" err="1" smtClean="0"/>
              <a:t>АннА</a:t>
            </a:r>
            <a:r>
              <a:rPr lang="ru-RU" dirty="0" smtClean="0"/>
              <a:t> </a:t>
            </a:r>
            <a:r>
              <a:rPr lang="ru-RU" dirty="0" err="1" smtClean="0"/>
              <a:t>владимировна</a:t>
            </a:r>
            <a:endParaRPr lang="ru-RU" dirty="0"/>
          </a:p>
        </p:txBody>
      </p:sp>
      <p:pic>
        <p:nvPicPr>
          <p:cNvPr id="4098" name="Picture 2" descr="C:\Users\Наталья\Desktop\первые учителя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00042"/>
            <a:ext cx="3314700" cy="45230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14950"/>
            <a:ext cx="7143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     Кох                                        </a:t>
            </a:r>
            <a:br>
              <a:rPr lang="ru-RU" dirty="0" smtClean="0"/>
            </a:br>
            <a:r>
              <a:rPr lang="ru-RU" dirty="0" smtClean="0"/>
              <a:t>      Владимир Александрович</a:t>
            </a:r>
            <a:endParaRPr lang="ru-RU" dirty="0"/>
          </a:p>
        </p:txBody>
      </p:sp>
      <p:pic>
        <p:nvPicPr>
          <p:cNvPr id="5122" name="Picture 2" descr="C:\Users\Наталья\Desktop\первые учителя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71480"/>
            <a:ext cx="3157728" cy="43647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636"/>
            <a:ext cx="6429420" cy="10715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</a:t>
            </a:r>
            <a:r>
              <a:rPr lang="ru-RU" dirty="0" err="1" smtClean="0"/>
              <a:t>Кривошлыкова</a:t>
            </a:r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>               АННА     Ивановна</a:t>
            </a:r>
            <a:endParaRPr lang="ru-RU" dirty="0"/>
          </a:p>
        </p:txBody>
      </p:sp>
      <p:pic>
        <p:nvPicPr>
          <p:cNvPr id="6146" name="Picture 2" descr="C:\Users\Наталья\Desktop\первые учителя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7166"/>
            <a:ext cx="3944112" cy="45110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143512"/>
            <a:ext cx="542928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Логинова</a:t>
            </a:r>
            <a:br>
              <a:rPr lang="ru-RU" dirty="0" smtClean="0"/>
            </a:br>
            <a:r>
              <a:rPr lang="ru-RU" dirty="0" smtClean="0"/>
              <a:t>   Екатерина   </a:t>
            </a:r>
            <a:r>
              <a:rPr lang="ru-RU" dirty="0" err="1" smtClean="0"/>
              <a:t>петровна</a:t>
            </a:r>
            <a:endParaRPr lang="ru-RU" dirty="0"/>
          </a:p>
        </p:txBody>
      </p:sp>
      <p:pic>
        <p:nvPicPr>
          <p:cNvPr id="7170" name="Picture 2" descr="C:\Users\Наталья\Desktop\первые учителя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00042"/>
            <a:ext cx="3438144" cy="44378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714884"/>
            <a:ext cx="5643602" cy="157163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 Морозова</a:t>
            </a:r>
            <a:br>
              <a:rPr lang="ru-RU" dirty="0" smtClean="0"/>
            </a:br>
            <a:r>
              <a:rPr lang="ru-RU" dirty="0" smtClean="0"/>
              <a:t>Таисия   </a:t>
            </a:r>
            <a:r>
              <a:rPr lang="ru-RU" dirty="0" err="1" smtClean="0"/>
              <a:t>васильевна</a:t>
            </a:r>
            <a:r>
              <a:rPr lang="ru-RU" dirty="0" smtClean="0"/>
              <a:t>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Наталья\Desktop\первые учителя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28"/>
            <a:ext cx="3180522" cy="447224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143512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</a:t>
            </a:r>
            <a:r>
              <a:rPr lang="ru-RU" dirty="0" err="1" smtClean="0"/>
              <a:t>Носкова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dirty="0" err="1" smtClean="0"/>
              <a:t>Александа</a:t>
            </a:r>
            <a:r>
              <a:rPr lang="ru-RU" dirty="0" smtClean="0"/>
              <a:t>  Григорьевна    </a:t>
            </a:r>
            <a:endParaRPr lang="ru-RU" dirty="0"/>
          </a:p>
        </p:txBody>
      </p:sp>
      <p:pic>
        <p:nvPicPr>
          <p:cNvPr id="9218" name="Picture 2" descr="C:\Users\Наталья\Desktop\первые учителя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7166"/>
            <a:ext cx="3657600" cy="45110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143512"/>
            <a:ext cx="4429156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Орлова   </a:t>
            </a:r>
            <a:br>
              <a:rPr lang="ru-RU" dirty="0" smtClean="0"/>
            </a:br>
            <a:r>
              <a:rPr lang="ru-RU" dirty="0" smtClean="0"/>
              <a:t> Анна    </a:t>
            </a:r>
            <a:r>
              <a:rPr lang="ru-RU" dirty="0" err="1" smtClean="0"/>
              <a:t>григорьевна</a:t>
            </a:r>
            <a:endParaRPr lang="ru-RU" dirty="0"/>
          </a:p>
        </p:txBody>
      </p:sp>
      <p:pic>
        <p:nvPicPr>
          <p:cNvPr id="10242" name="Picture 2" descr="C:\Users\Наталья\Desktop\первые учителя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00042"/>
            <a:ext cx="3393440" cy="45415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714884"/>
            <a:ext cx="6357982" cy="114300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Попик </a:t>
            </a:r>
            <a:br>
              <a:rPr lang="ru-RU" dirty="0" smtClean="0"/>
            </a:br>
            <a:r>
              <a:rPr lang="ru-RU" dirty="0" err="1" smtClean="0"/>
              <a:t>мария</a:t>
            </a:r>
            <a:r>
              <a:rPr lang="ru-RU" dirty="0" smtClean="0"/>
              <a:t>  </a:t>
            </a:r>
            <a:r>
              <a:rPr lang="ru-RU" dirty="0" err="1" smtClean="0"/>
              <a:t>ивановна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аталья\Desktop\первые учителя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290"/>
            <a:ext cx="3556000" cy="4470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636"/>
            <a:ext cx="6286544" cy="128588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Ахметжанова  </a:t>
            </a:r>
            <a:br>
              <a:rPr lang="ru-RU" dirty="0" smtClean="0"/>
            </a:br>
            <a:r>
              <a:rPr lang="ru-RU" dirty="0" err="1" smtClean="0"/>
              <a:t>Беганым</a:t>
            </a:r>
            <a:r>
              <a:rPr lang="ru-RU" dirty="0" smtClean="0"/>
              <a:t> </a:t>
            </a:r>
            <a:r>
              <a:rPr lang="ru-RU" dirty="0" err="1" smtClean="0"/>
              <a:t>Ахметжановна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7166"/>
            <a:ext cx="39243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 Попова   </a:t>
            </a:r>
            <a:br>
              <a:rPr lang="ru-RU" dirty="0" smtClean="0"/>
            </a:br>
            <a:r>
              <a:rPr lang="ru-RU" dirty="0" smtClean="0"/>
              <a:t>              Зоя      Александровна</a:t>
            </a:r>
            <a:endParaRPr lang="ru-RU" dirty="0"/>
          </a:p>
        </p:txBody>
      </p:sp>
      <p:pic>
        <p:nvPicPr>
          <p:cNvPr id="12290" name="Picture 2" descr="C:\Users\Наталья\Desktop\первые учителя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66"/>
            <a:ext cx="3438144" cy="45110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929198"/>
            <a:ext cx="664373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Пяткова        </a:t>
            </a:r>
            <a:br>
              <a:rPr lang="ru-RU" dirty="0" smtClean="0"/>
            </a:br>
            <a:r>
              <a:rPr lang="ru-RU" dirty="0" smtClean="0"/>
              <a:t>         Евдокия      </a:t>
            </a:r>
            <a:r>
              <a:rPr lang="ru-RU" dirty="0" err="1" smtClean="0"/>
              <a:t>лукинична</a:t>
            </a:r>
            <a:endParaRPr lang="ru-RU" dirty="0"/>
          </a:p>
        </p:txBody>
      </p:sp>
      <p:pic>
        <p:nvPicPr>
          <p:cNvPr id="4" name="Содержимое 3" descr="пяткова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632" b="8993"/>
          <a:stretch>
            <a:fillRect/>
          </a:stretch>
        </p:blipFill>
        <p:spPr>
          <a:xfrm>
            <a:off x="2000232" y="571480"/>
            <a:ext cx="3429024" cy="4500594"/>
          </a:xfrm>
          <a:prstGeom prst="ellipse">
            <a:avLst/>
          </a:prstGeom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929198"/>
            <a:ext cx="721523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Ромина                                              </a:t>
            </a:r>
            <a:br>
              <a:rPr lang="ru-RU" dirty="0" smtClean="0"/>
            </a:br>
            <a:r>
              <a:rPr lang="ru-RU" dirty="0" smtClean="0"/>
              <a:t>           Нина    </a:t>
            </a:r>
            <a:r>
              <a:rPr lang="ru-RU" dirty="0" err="1" smtClean="0"/>
              <a:t>михайловна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3314" name="Picture 2" descr="C:\Users\Наталья\Desktop\первые учителя\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00042"/>
            <a:ext cx="3028013" cy="439238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57760"/>
            <a:ext cx="6572296" cy="85727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Рыскулова     </a:t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dirty="0" err="1" smtClean="0"/>
              <a:t>Балхия</a:t>
            </a:r>
            <a:r>
              <a:rPr lang="ru-RU" dirty="0" smtClean="0"/>
              <a:t>     </a:t>
            </a:r>
            <a:r>
              <a:rPr lang="ru-RU" dirty="0" err="1" smtClean="0"/>
              <a:t>Мукатаевна</a:t>
            </a:r>
            <a:endParaRPr lang="ru-RU" dirty="0"/>
          </a:p>
        </p:txBody>
      </p:sp>
      <p:pic>
        <p:nvPicPr>
          <p:cNvPr id="14338" name="Picture 2" descr="C:\Users\Наталья\Desktop\первые учителя\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66"/>
            <a:ext cx="3297936" cy="42976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786322"/>
            <a:ext cx="6215106" cy="150019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</a:t>
            </a:r>
            <a:r>
              <a:rPr lang="ru-RU" dirty="0" err="1" smtClean="0"/>
              <a:t>Садвокасова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      </a:t>
            </a:r>
            <a:r>
              <a:rPr lang="ru-RU" dirty="0" err="1" smtClean="0"/>
              <a:t>Кызтуре</a:t>
            </a:r>
            <a:endParaRPr lang="ru-RU" dirty="0"/>
          </a:p>
        </p:txBody>
      </p:sp>
      <p:pic>
        <p:nvPicPr>
          <p:cNvPr id="15362" name="Picture 2" descr="C:\Users\Наталья\Desktop\первые учителя\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66"/>
            <a:ext cx="3444240" cy="45841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7239000" cy="57149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</a:t>
            </a:r>
            <a:r>
              <a:rPr lang="ru-RU" dirty="0" err="1" smtClean="0"/>
              <a:t>Снопков</a:t>
            </a:r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dirty="0" smtClean="0"/>
              <a:t>        Виктор    </a:t>
            </a:r>
            <a:r>
              <a:rPr lang="ru-RU" dirty="0" err="1" smtClean="0"/>
              <a:t>трофимович</a:t>
            </a:r>
            <a:endParaRPr lang="ru-RU" dirty="0"/>
          </a:p>
        </p:txBody>
      </p:sp>
      <p:pic>
        <p:nvPicPr>
          <p:cNvPr id="21506" name="Picture 2" descr="C:\Users\Наталья\Desktop\первые учителя\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28604"/>
            <a:ext cx="3243072" cy="42854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72074"/>
            <a:ext cx="635798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Стародубцев   </a:t>
            </a:r>
            <a:br>
              <a:rPr lang="ru-RU" dirty="0" smtClean="0"/>
            </a:br>
            <a:r>
              <a:rPr lang="ru-RU" dirty="0" smtClean="0"/>
              <a:t>   Николай     </a:t>
            </a:r>
            <a:r>
              <a:rPr lang="ru-RU" dirty="0" err="1" smtClean="0"/>
              <a:t>александрович</a:t>
            </a:r>
            <a:endParaRPr lang="ru-RU" dirty="0"/>
          </a:p>
        </p:txBody>
      </p:sp>
      <p:pic>
        <p:nvPicPr>
          <p:cNvPr id="16386" name="Picture 2" descr="C:\Users\Наталья\Desktop\первые учителя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642918"/>
            <a:ext cx="3536830" cy="43860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72074"/>
            <a:ext cx="5143536" cy="85724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r>
              <a:rPr lang="ru-RU" dirty="0" err="1" smtClean="0"/>
              <a:t>Сыроваткин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       Иван      </a:t>
            </a:r>
            <a:r>
              <a:rPr lang="ru-RU" dirty="0" err="1" smtClean="0"/>
              <a:t>ильич</a:t>
            </a:r>
            <a:endParaRPr lang="ru-RU" dirty="0"/>
          </a:p>
        </p:txBody>
      </p:sp>
      <p:pic>
        <p:nvPicPr>
          <p:cNvPr id="44034" name="Содержимое 3" descr="60007666_svecha_pero_i_kni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214313"/>
            <a:ext cx="3314700" cy="4418012"/>
          </a:xfrm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143512"/>
            <a:ext cx="471490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Терещенко         </a:t>
            </a:r>
            <a:br>
              <a:rPr lang="ru-RU" dirty="0" smtClean="0"/>
            </a:br>
            <a:r>
              <a:rPr lang="ru-RU" dirty="0" smtClean="0"/>
              <a:t>   Нина    Михайловна</a:t>
            </a:r>
            <a:endParaRPr lang="ru-RU" dirty="0"/>
          </a:p>
        </p:txBody>
      </p:sp>
      <p:pic>
        <p:nvPicPr>
          <p:cNvPr id="34818" name="Содержимое 4" descr="фото ушедших учителей0010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8397" t="4335" r="37469" b="72260"/>
          <a:stretch>
            <a:fillRect/>
          </a:stretch>
        </p:blipFill>
        <p:spPr>
          <a:xfrm>
            <a:off x="1928813" y="428625"/>
            <a:ext cx="3929062" cy="4643438"/>
          </a:xfrm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929198"/>
            <a:ext cx="7239000" cy="135732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dirty="0" err="1" smtClean="0"/>
              <a:t>Урбисинов</a:t>
            </a:r>
            <a:r>
              <a:rPr lang="ru-RU" dirty="0" smtClean="0"/>
              <a:t>        </a:t>
            </a:r>
            <a:br>
              <a:rPr lang="ru-RU" dirty="0" smtClean="0"/>
            </a:br>
            <a:r>
              <a:rPr lang="ru-RU" dirty="0" smtClean="0"/>
              <a:t>          Борис     </a:t>
            </a:r>
            <a:r>
              <a:rPr lang="ru-RU" dirty="0" err="1" smtClean="0"/>
              <a:t>Урбисинович</a:t>
            </a:r>
            <a:endParaRPr lang="ru-RU" dirty="0"/>
          </a:p>
        </p:txBody>
      </p:sp>
      <p:pic>
        <p:nvPicPr>
          <p:cNvPr id="17410" name="Picture 2" descr="C:\Users\Наталья\Desktop\первые учителя\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71480"/>
            <a:ext cx="3358342" cy="45156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286388"/>
            <a:ext cx="6381744" cy="10715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</a:t>
            </a:r>
            <a:r>
              <a:rPr lang="ru-RU" dirty="0" err="1" smtClean="0"/>
              <a:t>Багинская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dirty="0" err="1" smtClean="0"/>
              <a:t>Фрида</a:t>
            </a:r>
            <a:r>
              <a:rPr lang="ru-RU" dirty="0" smtClean="0"/>
              <a:t>  </a:t>
            </a:r>
            <a:r>
              <a:rPr lang="ru-RU" dirty="0" err="1" smtClean="0"/>
              <a:t>Христьяновна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00042"/>
            <a:ext cx="3304762" cy="45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785814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Хохлов            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александр</a:t>
            </a:r>
            <a:r>
              <a:rPr lang="ru-RU" dirty="0" smtClean="0"/>
              <a:t>   </a:t>
            </a:r>
            <a:r>
              <a:rPr lang="ru-RU" dirty="0" err="1" smtClean="0"/>
              <a:t>андреевич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4" name="Picture 2" descr="C:\Users\Наталья\Desktop\первые учителя\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714356"/>
            <a:ext cx="3388659" cy="43018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</a:t>
            </a:r>
            <a:r>
              <a:rPr lang="ru-RU" dirty="0" err="1" smtClean="0"/>
              <a:t>Шамшура</a:t>
            </a:r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dirty="0" smtClean="0"/>
              <a:t>      Людмила     Максимовна</a:t>
            </a:r>
            <a:endParaRPr lang="ru-RU" dirty="0"/>
          </a:p>
        </p:txBody>
      </p:sp>
      <p:pic>
        <p:nvPicPr>
          <p:cNvPr id="19458" name="Picture 2" descr="C:\Users\Наталья\Desktop\первые учителя\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00042"/>
            <a:ext cx="3511296" cy="46573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72074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    </a:t>
            </a:r>
            <a:r>
              <a:rPr lang="ru-RU" dirty="0" err="1" smtClean="0"/>
              <a:t>Шегай</a:t>
            </a:r>
            <a:r>
              <a:rPr lang="ru-RU" dirty="0" smtClean="0"/>
              <a:t>                           </a:t>
            </a:r>
            <a:br>
              <a:rPr lang="ru-RU" dirty="0" smtClean="0"/>
            </a:br>
            <a:r>
              <a:rPr lang="ru-RU" dirty="0" smtClean="0"/>
              <a:t>               Борис     </a:t>
            </a:r>
            <a:r>
              <a:rPr lang="ru-RU" dirty="0" err="1" smtClean="0"/>
              <a:t>глебович</a:t>
            </a:r>
            <a:endParaRPr lang="ru-RU" dirty="0"/>
          </a:p>
        </p:txBody>
      </p:sp>
      <p:pic>
        <p:nvPicPr>
          <p:cNvPr id="20482" name="Picture 2" descr="C:\Users\Наталья\Desktop\первые учителя\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1480"/>
            <a:ext cx="3241964" cy="42406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965712"/>
            <a:ext cx="6357982" cy="114299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err="1" smtClean="0"/>
              <a:t>Бацунов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Анатолий    Владимирович</a:t>
            </a:r>
            <a:endParaRPr lang="ru-RU" dirty="0"/>
          </a:p>
        </p:txBody>
      </p:sp>
      <p:pic>
        <p:nvPicPr>
          <p:cNvPr id="22530" name="Picture 2" descr="C:\Users\Наталья\Desktop\первые учителя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28"/>
            <a:ext cx="4011168" cy="46573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500570"/>
            <a:ext cx="6357982" cy="121444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Высторобская</a:t>
            </a: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клавдия</a:t>
            </a:r>
            <a:r>
              <a:rPr lang="ru-RU" dirty="0" smtClean="0"/>
              <a:t> Алексеевна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52"/>
            <a:ext cx="3810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6429420" cy="11430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</a:t>
            </a:r>
            <a:r>
              <a:rPr lang="ru-RU" dirty="0" err="1" smtClean="0"/>
              <a:t>Головинова</a:t>
            </a:r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>            Наталья   Ивановна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00042"/>
            <a:ext cx="358444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00570"/>
            <a:ext cx="614366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  Гордиенко  </a:t>
            </a:r>
            <a:br>
              <a:rPr lang="ru-RU" dirty="0" smtClean="0"/>
            </a:br>
            <a:r>
              <a:rPr lang="ru-RU" dirty="0" smtClean="0"/>
              <a:t>      Надежда </a:t>
            </a:r>
            <a:r>
              <a:rPr lang="ru-RU" dirty="0" err="1" smtClean="0"/>
              <a:t>дмитриевна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00042"/>
            <a:ext cx="3038168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00570"/>
            <a:ext cx="6572296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 smtClean="0"/>
              <a:t>Данилов </a:t>
            </a:r>
            <a:br>
              <a:rPr lang="ru-RU" dirty="0" smtClean="0"/>
            </a:br>
            <a:r>
              <a:rPr lang="ru-RU" dirty="0" smtClean="0"/>
              <a:t> Николай Васильевич</a:t>
            </a:r>
            <a:endParaRPr lang="ru-RU" dirty="0"/>
          </a:p>
        </p:txBody>
      </p:sp>
      <p:pic>
        <p:nvPicPr>
          <p:cNvPr id="16386" name="Содержимое 3" descr="данил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174" r="7143" b="13043"/>
          <a:stretch>
            <a:fillRect/>
          </a:stretch>
        </p:blipFill>
        <p:spPr>
          <a:xfrm>
            <a:off x="2143125" y="357188"/>
            <a:ext cx="3214688" cy="4071937"/>
          </a:xfrm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636"/>
            <a:ext cx="53578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           Дьяков</a:t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dirty="0" err="1" smtClean="0"/>
              <a:t>виталий</a:t>
            </a:r>
            <a:r>
              <a:rPr lang="ru-RU" dirty="0" smtClean="0"/>
              <a:t>    </a:t>
            </a:r>
            <a:r>
              <a:rPr lang="ru-RU" dirty="0" err="1" smtClean="0"/>
              <a:t>павлович</a:t>
            </a:r>
            <a:endParaRPr lang="ru-RU" dirty="0"/>
          </a:p>
        </p:txBody>
      </p:sp>
      <p:pic>
        <p:nvPicPr>
          <p:cNvPr id="1026" name="Picture 2" descr="C:\Users\Наталья\Desktop\первые учителя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714356"/>
            <a:ext cx="3031067" cy="42484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83</Words>
  <Application>Microsoft Office PowerPoint</Application>
  <PresentationFormat>Экран (4:3)</PresentationFormat>
  <Paragraphs>36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Изящная</vt:lpstr>
      <vt:lpstr>Слайд 1</vt:lpstr>
      <vt:lpstr>  Ахметжанова   Беганым Ахметжановна</vt:lpstr>
      <vt:lpstr>                    Багинская           Фрида  Христьяновна</vt:lpstr>
      <vt:lpstr>                    Бацунов   Анатолий    Владимирович</vt:lpstr>
      <vt:lpstr>    Высторобская     клавдия Алексеевна </vt:lpstr>
      <vt:lpstr>                  Головинова                 Наталья   Ивановна</vt:lpstr>
      <vt:lpstr>   Гордиенко         Надежда дмитриевна</vt:lpstr>
      <vt:lpstr>      Данилов   Николай Васильевич</vt:lpstr>
      <vt:lpstr>                            Дьяков        виталий    павлович</vt:lpstr>
      <vt:lpstr>                         Дьякова                Галина     Семеновна</vt:lpstr>
      <vt:lpstr>                 Зезюлина    Зинаида филипповна</vt:lpstr>
      <vt:lpstr>Ищенко         АннА владимировна</vt:lpstr>
      <vt:lpstr>                            Кох                                               Владимир Александрович</vt:lpstr>
      <vt:lpstr>                Кривошлыкова                            АННА     Ивановна</vt:lpstr>
      <vt:lpstr>             Логинова    Екатерина   петровна</vt:lpstr>
      <vt:lpstr>  Морозова Таисия   васильевна     </vt:lpstr>
      <vt:lpstr>                       Носкова            Александа  Григорьевна    </vt:lpstr>
      <vt:lpstr>          Орлова     Анна    григорьевна</vt:lpstr>
      <vt:lpstr>Попик  мария  ивановна</vt:lpstr>
      <vt:lpstr>                        Попова                  Зоя      Александровна</vt:lpstr>
      <vt:lpstr>                       Пяткова                  Евдокия      лукинична</vt:lpstr>
      <vt:lpstr>                     Ромина                                                          Нина    михайловна    </vt:lpstr>
      <vt:lpstr>                  Рыскулова               Балхия     Мукатаевна</vt:lpstr>
      <vt:lpstr>          Садвокасова                 Кызтуре</vt:lpstr>
      <vt:lpstr>                   Снопков                  Виктор    трофимович</vt:lpstr>
      <vt:lpstr>                Стародубцев       Николай     александрович</vt:lpstr>
      <vt:lpstr>         Сыроваткин          Иван      ильич</vt:lpstr>
      <vt:lpstr>          Терещенко             Нина    Михайловна</vt:lpstr>
      <vt:lpstr>                           Урбисинов                   Борис     Урбисинович</vt:lpstr>
      <vt:lpstr>Хохлов                александр   андреевич </vt:lpstr>
      <vt:lpstr>                    Шамшура                Людмила     Максимовна</vt:lpstr>
      <vt:lpstr>                           Шегай                                           Борис     глебович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учителя</dc:title>
  <dc:creator>Admin</dc:creator>
  <cp:lastModifiedBy>Наталья</cp:lastModifiedBy>
  <cp:revision>56</cp:revision>
  <dcterms:created xsi:type="dcterms:W3CDTF">2011-11-06T15:38:59Z</dcterms:created>
  <dcterms:modified xsi:type="dcterms:W3CDTF">2012-05-02T18:30:41Z</dcterms:modified>
</cp:coreProperties>
</file>