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FD7A2C-9CE7-4743-B0E7-183DFAF22175}" type="datetimeFigureOut">
              <a:rPr lang="ru-RU" smtClean="0"/>
              <a:pPr/>
              <a:t>11.11.2010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08C612-5840-4C29-9145-5D44EEBEE8D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3714776"/>
          </a:xfrm>
        </p:spPr>
        <p:txBody>
          <a:bodyPr>
            <a:normAutofit/>
          </a:bodyPr>
          <a:lstStyle/>
          <a:p>
            <a:pPr algn="ctr"/>
            <a:r>
              <a:rPr lang="ru-RU" sz="8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Адаптация первоклассников</a:t>
            </a:r>
            <a:endParaRPr lang="ru-RU" sz="8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643446"/>
            <a:ext cx="7854696" cy="337690"/>
          </a:xfrm>
        </p:spPr>
        <p:txBody>
          <a:bodyPr>
            <a:normAutofit fontScale="77500" lnSpcReduction="20000"/>
          </a:bodyPr>
          <a:lstStyle/>
          <a:p>
            <a:endParaRPr lang="ru-RU" dirty="0"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857232"/>
            <a:ext cx="7851648" cy="1143008"/>
          </a:xfrm>
        </p:spPr>
        <p:txBody>
          <a:bodyPr>
            <a:normAutofit/>
          </a:bodyPr>
          <a:lstStyle/>
          <a:p>
            <a:pPr algn="ctr"/>
            <a:r>
              <a:rPr lang="ru-RU" sz="6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Виды</a:t>
            </a: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адаптации:</a:t>
            </a:r>
            <a:endParaRPr lang="ru-RU" sz="6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3643338"/>
          </a:xfrm>
        </p:spPr>
        <p:txBody>
          <a:bodyPr>
            <a:normAutofit fontScale="32500" lnSpcReduction="20000"/>
          </a:bodyPr>
          <a:lstStyle/>
          <a:p>
            <a:pPr algn="l">
              <a:buFontTx/>
              <a:buChar char="-"/>
            </a:pP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психофизиологическая;</a:t>
            </a:r>
          </a:p>
          <a:p>
            <a:pPr algn="l">
              <a:buFontTx/>
              <a:buChar char="-"/>
            </a:pP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учебная</a:t>
            </a: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l">
              <a:buFontTx/>
              <a:buChar char="-"/>
            </a:pP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социально-психологическая;</a:t>
            </a:r>
            <a:endParaRPr lang="ru-RU" sz="135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организационная</a:t>
            </a:r>
            <a:r>
              <a:rPr lang="ru-RU" sz="13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35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785794"/>
            <a:ext cx="7851648" cy="2414606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Психофизиологическая адаптация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214686"/>
            <a:ext cx="7854696" cy="175260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– </a:t>
            </a:r>
            <a:r>
              <a:rPr lang="ru-RU" sz="2800" dirty="0" smtClean="0">
                <a:solidFill>
                  <a:schemeClr val="bg1"/>
                </a:solidFill>
              </a:rPr>
              <a:t>это приспособление к новым физическим и психологическим нагрузкам, связанным с целым комплексом условий, оказывающих различное влияние на первоклассника. В первую очередь это известная монотонность  учебного процесса, удобного рабочего места и т.п.</a:t>
            </a:r>
          </a:p>
          <a:p>
            <a:pPr algn="just"/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1571636"/>
          </a:xfrm>
        </p:spPr>
        <p:txBody>
          <a:bodyPr>
            <a:normAutofit/>
          </a:bodyPr>
          <a:lstStyle/>
          <a:p>
            <a:pPr algn="ctr"/>
            <a:r>
              <a:rPr lang="ru-RU" sz="6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Учебная</a:t>
            </a:r>
            <a:endParaRPr lang="ru-RU" sz="6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000240"/>
            <a:ext cx="7854696" cy="435771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            Сегодня </a:t>
            </a:r>
            <a:r>
              <a:rPr lang="ru-RU" sz="2000" dirty="0" smtClean="0">
                <a:solidFill>
                  <a:schemeClr val="bg1"/>
                </a:solidFill>
              </a:rPr>
              <a:t>часто можно услышать мнение, </a:t>
            </a:r>
            <a:r>
              <a:rPr lang="ru-RU" sz="2000" b="1" dirty="0" smtClean="0">
                <a:solidFill>
                  <a:schemeClr val="bg1"/>
                </a:solidFill>
              </a:rPr>
              <a:t>что самое важное – это не знания, а умение быстро и при минимуме затрат их добывать</a:t>
            </a:r>
            <a:r>
              <a:rPr lang="ru-RU" sz="2000" dirty="0" smtClean="0">
                <a:solidFill>
                  <a:schemeClr val="bg1"/>
                </a:solidFill>
              </a:rPr>
              <a:t>. Научиться учится – сложная задача. Многие дети к концу первого класса так и не овладевают элементарными приемами самоорганизации  усвоения знаний, умений и навыков. Педагоги и родители в большинстве случаев ориентируются на получение результата в учебной деятельности: беглого чтения, написания букв и слов и т.д. Первоклассники в борьбе за результат чаще всего интуитивно, стихийно  осваивают приемы добывания и закрепления знаний. Не всегда эти приемы эффективны. </a:t>
            </a:r>
            <a:r>
              <a:rPr lang="ru-RU" sz="2000" b="1" dirty="0" smtClean="0">
                <a:solidFill>
                  <a:schemeClr val="bg1"/>
                </a:solidFill>
              </a:rPr>
              <a:t>Успешная адаптация к учебной деятельности предполагает приобретение практических знаний и навыков, позволяющих быстро и качественно, с наименьшими усилиями выполнять учебные </a:t>
            </a:r>
            <a:r>
              <a:rPr lang="ru-RU" sz="2000" b="1" dirty="0" smtClean="0">
                <a:solidFill>
                  <a:schemeClr val="bg1"/>
                </a:solidFill>
              </a:rPr>
              <a:t>задания.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Социально-психологический </a:t>
            </a:r>
            <a:r>
              <a:rPr lang="ru-RU" sz="5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аспект адаптации</a:t>
            </a:r>
            <a:endParaRPr lang="ru-RU" sz="5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57984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5100" dirty="0" smtClean="0">
                <a:solidFill>
                  <a:schemeClr val="bg1"/>
                </a:solidFill>
              </a:rPr>
              <a:t>            Благополучие </a:t>
            </a:r>
            <a:r>
              <a:rPr lang="ru-RU" sz="5100" dirty="0" smtClean="0">
                <a:solidFill>
                  <a:schemeClr val="bg1"/>
                </a:solidFill>
              </a:rPr>
              <a:t>социально-психологической адаптации, по мнению большинства ученых, определяется не столько коммуникативным опытом ребенка, его личностными особенностями, сколько взаимоотношениями в системе «</a:t>
            </a:r>
            <a:r>
              <a:rPr lang="ru-RU" sz="5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учитель-ученик</a:t>
            </a:r>
            <a:r>
              <a:rPr lang="ru-RU" sz="5100" dirty="0" smtClean="0">
                <a:solidFill>
                  <a:schemeClr val="bg1"/>
                </a:solidFill>
              </a:rPr>
              <a:t>». Неблагоприятное развитие процесса социально-психологической адаптации может привести к изоляции ребенка в коллективе, появление у него демонстративных, бунтарских форм поведения.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857232"/>
            <a:ext cx="7851648" cy="1357322"/>
          </a:xfrm>
        </p:spPr>
        <p:txBody>
          <a:bodyPr>
            <a:normAutofit/>
          </a:bodyPr>
          <a:lstStyle/>
          <a:p>
            <a:pPr algn="ctr"/>
            <a:r>
              <a:rPr lang="ru-RU" sz="4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Организационная адаптация </a:t>
            </a:r>
            <a:r>
              <a:rPr lang="ru-RU" sz="4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родителей </a:t>
            </a:r>
            <a:r>
              <a:rPr lang="ru-RU" sz="4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первоклассников</a:t>
            </a:r>
            <a:endParaRPr lang="ru-RU" sz="4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357430"/>
            <a:ext cx="7854696" cy="435771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                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имеют свой опыт  школьной жизни и автоматически переносят систему требований, особенности организации учебного процесса из своего детства в сегодняшний день. Школа – достаточно консервативная организация, однако и она подвержена изменениям. Важно, чтобы родители были ознакомлены с теми правилами, по которым функционирует современная школа, осознали их целесообразность и приняли их к исполнению.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Одно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кардинальных отличий школы от детского сада – система оценивания ребенка. Дети привыкли, что их хвалят в детском саду уже за то, что они  «старались». В школе оценивается не процесс, а результат. Многие первоклассники с трудом привыкают к этому. Некоторые приходят в школу с неадекватно завышенной самооценкой и требуют завышения отметки. На этой почве может проявиться конфликтное поведение, вплоть до демонстрации неврологических реакций.  В связи с этим в рамках организационной адаптации следует особо выделить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адаптацию ребенка к системе оценивания.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390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Адаптация первоклассников</vt:lpstr>
      <vt:lpstr>Виды адаптации:</vt:lpstr>
      <vt:lpstr>Психофизиологическая адаптация</vt:lpstr>
      <vt:lpstr>Учебная</vt:lpstr>
      <vt:lpstr>Социально-психологический аспект адаптации</vt:lpstr>
      <vt:lpstr>Организационная адаптация родителей первоклассников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Адаптация первоклассников</dc:title>
  <dc:creator>Admin</dc:creator>
  <cp:lastModifiedBy>Admin</cp:lastModifiedBy>
  <cp:revision>4</cp:revision>
  <dcterms:created xsi:type="dcterms:W3CDTF">2010-11-11T17:13:26Z</dcterms:created>
  <dcterms:modified xsi:type="dcterms:W3CDTF">2010-11-11T17:40:06Z</dcterms:modified>
</cp:coreProperties>
</file>