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77" r:id="rId3"/>
    <p:sldId id="272" r:id="rId4"/>
    <p:sldId id="274" r:id="rId5"/>
    <p:sldId id="259" r:id="rId6"/>
    <p:sldId id="260" r:id="rId7"/>
    <p:sldId id="276" r:id="rId8"/>
    <p:sldId id="261" r:id="rId9"/>
    <p:sldId id="27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327" autoAdjust="0"/>
  </p:normalViewPr>
  <p:slideViewPr>
    <p:cSldViewPr>
      <p:cViewPr varScale="1">
        <p:scale>
          <a:sx n="99" d="100"/>
          <a:sy n="99" d="100"/>
        </p:scale>
        <p:origin x="-33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C32C51-3A5D-4F67-B7B9-DBB54F4D132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188E48-32DD-4B44-8FD1-57C6F0D7E2D8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Задачи</a:t>
          </a:r>
          <a:endParaRPr lang="ru-RU" dirty="0">
            <a:solidFill>
              <a:srgbClr val="000000"/>
            </a:solidFill>
          </a:endParaRPr>
        </a:p>
      </dgm:t>
    </dgm:pt>
    <dgm:pt modelId="{F0E286A7-F050-4BFD-A963-66F88EA987AC}" type="parTrans" cxnId="{B7787B51-C4C7-474F-AE94-E2D82A78AA94}">
      <dgm:prSet/>
      <dgm:spPr/>
      <dgm:t>
        <a:bodyPr/>
        <a:lstStyle/>
        <a:p>
          <a:endParaRPr lang="ru-RU"/>
        </a:p>
      </dgm:t>
    </dgm:pt>
    <dgm:pt modelId="{60507A67-E741-4748-A309-37A90047ABB9}" type="sibTrans" cxnId="{B7787B51-C4C7-474F-AE94-E2D82A78AA94}">
      <dgm:prSet/>
      <dgm:spPr/>
      <dgm:t>
        <a:bodyPr/>
        <a:lstStyle/>
        <a:p>
          <a:endParaRPr lang="ru-RU"/>
        </a:p>
      </dgm:t>
    </dgm:pt>
    <dgm:pt modelId="{53B816C4-24D4-463D-B5DA-B148A423FABA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Уяснить сущность понятий «алгоритм», «алгоритмический метод</a:t>
          </a:r>
          <a:r>
            <a:rPr lang="ru-RU" dirty="0" smtClean="0"/>
            <a:t>»</a:t>
          </a:r>
          <a:endParaRPr lang="ru-RU" dirty="0"/>
        </a:p>
      </dgm:t>
    </dgm:pt>
    <dgm:pt modelId="{05DAEC17-93F3-491B-96D0-CC4E283282D3}" type="parTrans" cxnId="{DE9EB3FA-C0CF-4089-AF58-C1BAA7529710}">
      <dgm:prSet/>
      <dgm:spPr/>
      <dgm:t>
        <a:bodyPr/>
        <a:lstStyle/>
        <a:p>
          <a:endParaRPr lang="ru-RU"/>
        </a:p>
      </dgm:t>
    </dgm:pt>
    <dgm:pt modelId="{60BB844D-D08E-4AB9-A663-3458572C5D91}" type="sibTrans" cxnId="{DE9EB3FA-C0CF-4089-AF58-C1BAA7529710}">
      <dgm:prSet/>
      <dgm:spPr/>
      <dgm:t>
        <a:bodyPr/>
        <a:lstStyle/>
        <a:p>
          <a:endParaRPr lang="ru-RU"/>
        </a:p>
      </dgm:t>
    </dgm:pt>
    <dgm:pt modelId="{28A75E9E-F3BB-4A47-984B-BCC23BFFFBDE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Определить основные признаки, функции и правила применение</a:t>
          </a:r>
          <a:endParaRPr lang="ru-RU" dirty="0">
            <a:solidFill>
              <a:srgbClr val="000000"/>
            </a:solidFill>
          </a:endParaRPr>
        </a:p>
      </dgm:t>
    </dgm:pt>
    <dgm:pt modelId="{1A7AC8FA-0D24-4E16-97FE-4AFD129B6E91}" type="parTrans" cxnId="{BC2E8588-C7A7-47D3-8602-C090F2E9ED77}">
      <dgm:prSet/>
      <dgm:spPr/>
      <dgm:t>
        <a:bodyPr/>
        <a:lstStyle/>
        <a:p>
          <a:endParaRPr lang="ru-RU"/>
        </a:p>
      </dgm:t>
    </dgm:pt>
    <dgm:pt modelId="{E9C9404C-6E59-4E38-95D2-533CD76B9D9B}" type="sibTrans" cxnId="{BC2E8588-C7A7-47D3-8602-C090F2E9ED77}">
      <dgm:prSet/>
      <dgm:spPr/>
      <dgm:t>
        <a:bodyPr/>
        <a:lstStyle/>
        <a:p>
          <a:endParaRPr lang="ru-RU"/>
        </a:p>
      </dgm:t>
    </dgm:pt>
    <dgm:pt modelId="{732D2FCB-502B-43A3-B364-927846B412B6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Использование полученных знаний в решений творческой активности </a:t>
          </a:r>
        </a:p>
        <a:p>
          <a:r>
            <a:rPr lang="ru-RU" dirty="0" smtClean="0">
              <a:solidFill>
                <a:srgbClr val="000000"/>
              </a:solidFill>
            </a:rPr>
            <a:t>учащихся</a:t>
          </a:r>
          <a:endParaRPr lang="ru-RU" dirty="0">
            <a:solidFill>
              <a:srgbClr val="000000"/>
            </a:solidFill>
          </a:endParaRPr>
        </a:p>
      </dgm:t>
    </dgm:pt>
    <dgm:pt modelId="{2800BFCF-194A-4472-979F-A952BAFC14FC}" type="parTrans" cxnId="{CA90C7CC-BCFA-4694-B31B-9AD80CE614C7}">
      <dgm:prSet/>
      <dgm:spPr/>
      <dgm:t>
        <a:bodyPr/>
        <a:lstStyle/>
        <a:p>
          <a:endParaRPr lang="ru-RU"/>
        </a:p>
      </dgm:t>
    </dgm:pt>
    <dgm:pt modelId="{A8A59679-1EB5-49F6-9DBA-A21476356B39}" type="sibTrans" cxnId="{CA90C7CC-BCFA-4694-B31B-9AD80CE614C7}">
      <dgm:prSet/>
      <dgm:spPr/>
      <dgm:t>
        <a:bodyPr/>
        <a:lstStyle/>
        <a:p>
          <a:endParaRPr lang="ru-RU"/>
        </a:p>
      </dgm:t>
    </dgm:pt>
    <dgm:pt modelId="{42DE28FD-9F5B-4A11-8F68-BC9EA0EC9C44}" type="pres">
      <dgm:prSet presAssocID="{F5C32C51-3A5D-4F67-B7B9-DBB54F4D132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7A0C6B-F24B-4D0B-9F00-5BB72D7F7477}" type="pres">
      <dgm:prSet presAssocID="{B2188E48-32DD-4B44-8FD1-57C6F0D7E2D8}" presName="roof" presStyleLbl="dkBgShp" presStyleIdx="0" presStyleCnt="2" custLinFactNeighborX="2565" custLinFactNeighborY="7205"/>
      <dgm:spPr/>
      <dgm:t>
        <a:bodyPr/>
        <a:lstStyle/>
        <a:p>
          <a:endParaRPr lang="ru-RU"/>
        </a:p>
      </dgm:t>
    </dgm:pt>
    <dgm:pt modelId="{09558F55-CEA5-495B-AFC7-9C23AC36123B}" type="pres">
      <dgm:prSet presAssocID="{B2188E48-32DD-4B44-8FD1-57C6F0D7E2D8}" presName="pillars" presStyleCnt="0"/>
      <dgm:spPr/>
    </dgm:pt>
    <dgm:pt modelId="{4C480C8A-7AA7-4102-803C-E057E4EB8764}" type="pres">
      <dgm:prSet presAssocID="{B2188E48-32DD-4B44-8FD1-57C6F0D7E2D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961FB-34FD-4D6A-A3AA-15D4B4BE15A8}" type="pres">
      <dgm:prSet presAssocID="{28A75E9E-F3BB-4A47-984B-BCC23BFFFBDE}" presName="pillarX" presStyleLbl="node1" presStyleIdx="1" presStyleCnt="3" custLinFactNeighborX="-576" custLinFactNeighborY="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7BF9F-A508-4475-81E5-09F3312FCA40}" type="pres">
      <dgm:prSet presAssocID="{732D2FCB-502B-43A3-B364-927846B412B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E729A-19B8-45A4-88ED-AC36614B377C}" type="pres">
      <dgm:prSet presAssocID="{B2188E48-32DD-4B44-8FD1-57C6F0D7E2D8}" presName="base" presStyleLbl="dkBgShp" presStyleIdx="1" presStyleCnt="2"/>
      <dgm:spPr/>
    </dgm:pt>
  </dgm:ptLst>
  <dgm:cxnLst>
    <dgm:cxn modelId="{88448428-6BE6-426F-BFFB-A9D1AACEA768}" type="presOf" srcId="{B2188E48-32DD-4B44-8FD1-57C6F0D7E2D8}" destId="{B67A0C6B-F24B-4D0B-9F00-5BB72D7F7477}" srcOrd="0" destOrd="0" presId="urn:microsoft.com/office/officeart/2005/8/layout/hList3"/>
    <dgm:cxn modelId="{4962D47F-52C1-4250-89A3-44AF9B0D8F51}" type="presOf" srcId="{732D2FCB-502B-43A3-B364-927846B412B6}" destId="{B277BF9F-A508-4475-81E5-09F3312FCA40}" srcOrd="0" destOrd="0" presId="urn:microsoft.com/office/officeart/2005/8/layout/hList3"/>
    <dgm:cxn modelId="{CA90C7CC-BCFA-4694-B31B-9AD80CE614C7}" srcId="{B2188E48-32DD-4B44-8FD1-57C6F0D7E2D8}" destId="{732D2FCB-502B-43A3-B364-927846B412B6}" srcOrd="2" destOrd="0" parTransId="{2800BFCF-194A-4472-979F-A952BAFC14FC}" sibTransId="{A8A59679-1EB5-49F6-9DBA-A21476356B39}"/>
    <dgm:cxn modelId="{B7787B51-C4C7-474F-AE94-E2D82A78AA94}" srcId="{F5C32C51-3A5D-4F67-B7B9-DBB54F4D1327}" destId="{B2188E48-32DD-4B44-8FD1-57C6F0D7E2D8}" srcOrd="0" destOrd="0" parTransId="{F0E286A7-F050-4BFD-A963-66F88EA987AC}" sibTransId="{60507A67-E741-4748-A309-37A90047ABB9}"/>
    <dgm:cxn modelId="{1FFE61FD-0354-46C4-8998-4078EE40410F}" type="presOf" srcId="{F5C32C51-3A5D-4F67-B7B9-DBB54F4D1327}" destId="{42DE28FD-9F5B-4A11-8F68-BC9EA0EC9C44}" srcOrd="0" destOrd="0" presId="urn:microsoft.com/office/officeart/2005/8/layout/hList3"/>
    <dgm:cxn modelId="{CD7318E0-A890-4AF2-940F-AFDBD6EE5317}" type="presOf" srcId="{53B816C4-24D4-463D-B5DA-B148A423FABA}" destId="{4C480C8A-7AA7-4102-803C-E057E4EB8764}" srcOrd="0" destOrd="0" presId="urn:microsoft.com/office/officeart/2005/8/layout/hList3"/>
    <dgm:cxn modelId="{DE9EB3FA-C0CF-4089-AF58-C1BAA7529710}" srcId="{B2188E48-32DD-4B44-8FD1-57C6F0D7E2D8}" destId="{53B816C4-24D4-463D-B5DA-B148A423FABA}" srcOrd="0" destOrd="0" parTransId="{05DAEC17-93F3-491B-96D0-CC4E283282D3}" sibTransId="{60BB844D-D08E-4AB9-A663-3458572C5D91}"/>
    <dgm:cxn modelId="{5D52AAF1-DAF7-4413-A34D-D4C41B857064}" type="presOf" srcId="{28A75E9E-F3BB-4A47-984B-BCC23BFFFBDE}" destId="{6A7961FB-34FD-4D6A-A3AA-15D4B4BE15A8}" srcOrd="0" destOrd="0" presId="urn:microsoft.com/office/officeart/2005/8/layout/hList3"/>
    <dgm:cxn modelId="{BC2E8588-C7A7-47D3-8602-C090F2E9ED77}" srcId="{B2188E48-32DD-4B44-8FD1-57C6F0D7E2D8}" destId="{28A75E9E-F3BB-4A47-984B-BCC23BFFFBDE}" srcOrd="1" destOrd="0" parTransId="{1A7AC8FA-0D24-4E16-97FE-4AFD129B6E91}" sibTransId="{E9C9404C-6E59-4E38-95D2-533CD76B9D9B}"/>
    <dgm:cxn modelId="{D4029444-8F30-4C85-8DE7-C2DF7DAA2FC1}" type="presParOf" srcId="{42DE28FD-9F5B-4A11-8F68-BC9EA0EC9C44}" destId="{B67A0C6B-F24B-4D0B-9F00-5BB72D7F7477}" srcOrd="0" destOrd="0" presId="urn:microsoft.com/office/officeart/2005/8/layout/hList3"/>
    <dgm:cxn modelId="{2EB72994-CE44-4F43-82B6-43177E0E6661}" type="presParOf" srcId="{42DE28FD-9F5B-4A11-8F68-BC9EA0EC9C44}" destId="{09558F55-CEA5-495B-AFC7-9C23AC36123B}" srcOrd="1" destOrd="0" presId="urn:microsoft.com/office/officeart/2005/8/layout/hList3"/>
    <dgm:cxn modelId="{A181FAB2-5B8B-443C-97A2-EDD1EB9D3DB0}" type="presParOf" srcId="{09558F55-CEA5-495B-AFC7-9C23AC36123B}" destId="{4C480C8A-7AA7-4102-803C-E057E4EB8764}" srcOrd="0" destOrd="0" presId="urn:microsoft.com/office/officeart/2005/8/layout/hList3"/>
    <dgm:cxn modelId="{68828947-541B-4734-AE48-3855C56FCD42}" type="presParOf" srcId="{09558F55-CEA5-495B-AFC7-9C23AC36123B}" destId="{6A7961FB-34FD-4D6A-A3AA-15D4B4BE15A8}" srcOrd="1" destOrd="0" presId="urn:microsoft.com/office/officeart/2005/8/layout/hList3"/>
    <dgm:cxn modelId="{849D013F-09B8-4F06-976E-4F590BFA88A5}" type="presParOf" srcId="{09558F55-CEA5-495B-AFC7-9C23AC36123B}" destId="{B277BF9F-A508-4475-81E5-09F3312FCA40}" srcOrd="2" destOrd="0" presId="urn:microsoft.com/office/officeart/2005/8/layout/hList3"/>
    <dgm:cxn modelId="{E78DBA8F-C19C-4EE0-84D8-D7D994A58BF5}" type="presParOf" srcId="{42DE28FD-9F5B-4A11-8F68-BC9EA0EC9C44}" destId="{57EE729A-19B8-45A4-88ED-AC36614B377C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5BBE01-3E13-49B1-BEB3-4C4A4DB5A52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05F3D5-A190-4769-AAB0-58BC515C9462}">
      <dgm:prSet phldrT="[Текст]"/>
      <dgm:spPr/>
      <dgm:t>
        <a:bodyPr/>
        <a:lstStyle/>
        <a:p>
          <a:r>
            <a:rPr lang="ru-RU" dirty="0" smtClean="0"/>
            <a:t>алгоритм</a:t>
          </a:r>
          <a:endParaRPr lang="ru-RU" dirty="0"/>
        </a:p>
      </dgm:t>
    </dgm:pt>
    <dgm:pt modelId="{C10C5F09-6A6F-4B79-A93E-F2C40B723B99}" type="parTrans" cxnId="{D9D2D40E-8009-4687-A304-C788FD60872E}">
      <dgm:prSet/>
      <dgm:spPr/>
      <dgm:t>
        <a:bodyPr/>
        <a:lstStyle/>
        <a:p>
          <a:endParaRPr lang="ru-RU"/>
        </a:p>
      </dgm:t>
    </dgm:pt>
    <dgm:pt modelId="{29C52C9A-BE38-4835-9C31-B4371B8F2D71}" type="sibTrans" cxnId="{D9D2D40E-8009-4687-A304-C788FD60872E}">
      <dgm:prSet/>
      <dgm:spPr/>
      <dgm:t>
        <a:bodyPr/>
        <a:lstStyle/>
        <a:p>
          <a:endParaRPr lang="ru-RU"/>
        </a:p>
      </dgm:t>
    </dgm:pt>
    <dgm:pt modelId="{CEE984A0-D0CC-4DD6-853C-681FA99E7F35}">
      <dgm:prSet phldrT="[Текст]"/>
      <dgm:spPr/>
      <dgm:t>
        <a:bodyPr/>
        <a:lstStyle/>
        <a:p>
          <a:r>
            <a:rPr lang="ru-RU" dirty="0" smtClean="0"/>
            <a:t>Последовательность выполнения практических действии</a:t>
          </a:r>
          <a:endParaRPr lang="ru-RU" dirty="0"/>
        </a:p>
      </dgm:t>
    </dgm:pt>
    <dgm:pt modelId="{13B271DD-3143-404F-B005-08970E2BFD61}" type="parTrans" cxnId="{212A9B5A-FBAC-4AD4-873C-DC76DED46F58}">
      <dgm:prSet/>
      <dgm:spPr/>
      <dgm:t>
        <a:bodyPr/>
        <a:lstStyle/>
        <a:p>
          <a:endParaRPr lang="ru-RU"/>
        </a:p>
      </dgm:t>
    </dgm:pt>
    <dgm:pt modelId="{B934EFC2-D34B-494D-A503-FFD0C8859B0D}" type="sibTrans" cxnId="{212A9B5A-FBAC-4AD4-873C-DC76DED46F58}">
      <dgm:prSet/>
      <dgm:spPr/>
      <dgm:t>
        <a:bodyPr/>
        <a:lstStyle/>
        <a:p>
          <a:endParaRPr lang="ru-RU"/>
        </a:p>
      </dgm:t>
    </dgm:pt>
    <dgm:pt modelId="{542A9DAF-4368-4FB2-939F-12512ADEAF74}">
      <dgm:prSet phldrT="[Текст]"/>
      <dgm:spPr/>
      <dgm:t>
        <a:bodyPr/>
        <a:lstStyle/>
        <a:p>
          <a:r>
            <a:rPr lang="ru-RU" dirty="0" smtClean="0"/>
            <a:t>инструкция</a:t>
          </a:r>
          <a:endParaRPr lang="ru-RU" dirty="0"/>
        </a:p>
      </dgm:t>
    </dgm:pt>
    <dgm:pt modelId="{4BEB9191-6E55-46E3-A9C4-27A6DC66AADA}" type="parTrans" cxnId="{3F93B1D9-3CB3-4B77-AE18-B2429AEF5C69}">
      <dgm:prSet/>
      <dgm:spPr/>
      <dgm:t>
        <a:bodyPr/>
        <a:lstStyle/>
        <a:p>
          <a:endParaRPr lang="ru-RU"/>
        </a:p>
      </dgm:t>
    </dgm:pt>
    <dgm:pt modelId="{7034BBA1-E841-4EF8-A1B0-D2570B5C89D1}" type="sibTrans" cxnId="{3F93B1D9-3CB3-4B77-AE18-B2429AEF5C69}">
      <dgm:prSet/>
      <dgm:spPr/>
      <dgm:t>
        <a:bodyPr/>
        <a:lstStyle/>
        <a:p>
          <a:endParaRPr lang="ru-RU"/>
        </a:p>
      </dgm:t>
    </dgm:pt>
    <dgm:pt modelId="{28D03D4E-F9BB-47F6-8A69-415434D8BBFD}">
      <dgm:prSet phldrT="[Текст]"/>
      <dgm:spPr/>
      <dgm:t>
        <a:bodyPr/>
        <a:lstStyle/>
        <a:p>
          <a:r>
            <a:rPr lang="ru-RU" dirty="0" smtClean="0"/>
            <a:t>Кодовая инструктивная карта</a:t>
          </a:r>
          <a:endParaRPr lang="ru-RU" dirty="0"/>
        </a:p>
      </dgm:t>
    </dgm:pt>
    <dgm:pt modelId="{84D041DB-5349-4C0A-8988-D5C0224E9560}" type="parTrans" cxnId="{47EC1C5C-0F47-4C9A-941C-0983EF453EF8}">
      <dgm:prSet/>
      <dgm:spPr/>
      <dgm:t>
        <a:bodyPr/>
        <a:lstStyle/>
        <a:p>
          <a:endParaRPr lang="ru-RU"/>
        </a:p>
      </dgm:t>
    </dgm:pt>
    <dgm:pt modelId="{E240F758-ED88-4EBE-B9F1-35CE7ECB7AE4}" type="sibTrans" cxnId="{47EC1C5C-0F47-4C9A-941C-0983EF453EF8}">
      <dgm:prSet/>
      <dgm:spPr/>
      <dgm:t>
        <a:bodyPr/>
        <a:lstStyle/>
        <a:p>
          <a:endParaRPr lang="ru-RU"/>
        </a:p>
      </dgm:t>
    </dgm:pt>
    <dgm:pt modelId="{660F5D8A-A094-448B-BACE-25AD692E904F}" type="pres">
      <dgm:prSet presAssocID="{F55BBE01-3E13-49B1-BEB3-4C4A4DB5A52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8FB6A6-69C6-4856-BC03-DB51039780F5}" type="pres">
      <dgm:prSet presAssocID="{A405F3D5-A190-4769-AAB0-58BC515C9462}" presName="centerShape" presStyleLbl="node0" presStyleIdx="0" presStyleCnt="1"/>
      <dgm:spPr/>
      <dgm:t>
        <a:bodyPr/>
        <a:lstStyle/>
        <a:p>
          <a:endParaRPr lang="ru-RU"/>
        </a:p>
      </dgm:t>
    </dgm:pt>
    <dgm:pt modelId="{433D332E-1E9F-4C52-84DE-33173220D4AC}" type="pres">
      <dgm:prSet presAssocID="{13B271DD-3143-404F-B005-08970E2BFD6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DDC1B54D-B80B-4203-828D-7BA3C8301039}" type="pres">
      <dgm:prSet presAssocID="{CEE984A0-D0CC-4DD6-853C-681FA99E7F3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BD9A18-E298-47E1-920F-B219DE1E350B}" type="pres">
      <dgm:prSet presAssocID="{4BEB9191-6E55-46E3-A9C4-27A6DC66AADA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E6A5C38F-3835-4AB9-A662-D7480FA9EE73}" type="pres">
      <dgm:prSet presAssocID="{542A9DAF-4368-4FB2-939F-12512ADEAF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99CDD-EF04-4464-B31C-C49E7FCDDDB9}" type="pres">
      <dgm:prSet presAssocID="{84D041DB-5349-4C0A-8988-D5C0224E9560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4991858C-2C82-4427-9942-935E9374DC20}" type="pres">
      <dgm:prSet presAssocID="{28D03D4E-F9BB-47F6-8A69-415434D8BBFD}" presName="node" presStyleLbl="node1" presStyleIdx="2" presStyleCnt="3" custRadScaleRad="97464" custRadScaleInc="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3B1D9-3CB3-4B77-AE18-B2429AEF5C69}" srcId="{A405F3D5-A190-4769-AAB0-58BC515C9462}" destId="{542A9DAF-4368-4FB2-939F-12512ADEAF74}" srcOrd="1" destOrd="0" parTransId="{4BEB9191-6E55-46E3-A9C4-27A6DC66AADA}" sibTransId="{7034BBA1-E841-4EF8-A1B0-D2570B5C89D1}"/>
    <dgm:cxn modelId="{D9D2D40E-8009-4687-A304-C788FD60872E}" srcId="{F55BBE01-3E13-49B1-BEB3-4C4A4DB5A526}" destId="{A405F3D5-A190-4769-AAB0-58BC515C9462}" srcOrd="0" destOrd="0" parTransId="{C10C5F09-6A6F-4B79-A93E-F2C40B723B99}" sibTransId="{29C52C9A-BE38-4835-9C31-B4371B8F2D71}"/>
    <dgm:cxn modelId="{212A9B5A-FBAC-4AD4-873C-DC76DED46F58}" srcId="{A405F3D5-A190-4769-AAB0-58BC515C9462}" destId="{CEE984A0-D0CC-4DD6-853C-681FA99E7F35}" srcOrd="0" destOrd="0" parTransId="{13B271DD-3143-404F-B005-08970E2BFD61}" sibTransId="{B934EFC2-D34B-494D-A503-FFD0C8859B0D}"/>
    <dgm:cxn modelId="{47EC1C5C-0F47-4C9A-941C-0983EF453EF8}" srcId="{A405F3D5-A190-4769-AAB0-58BC515C9462}" destId="{28D03D4E-F9BB-47F6-8A69-415434D8BBFD}" srcOrd="2" destOrd="0" parTransId="{84D041DB-5349-4C0A-8988-D5C0224E9560}" sibTransId="{E240F758-ED88-4EBE-B9F1-35CE7ECB7AE4}"/>
    <dgm:cxn modelId="{9C36F13E-A820-49D0-97F8-A0BCD6E42F7C}" type="presOf" srcId="{542A9DAF-4368-4FB2-939F-12512ADEAF74}" destId="{E6A5C38F-3835-4AB9-A662-D7480FA9EE73}" srcOrd="0" destOrd="0" presId="urn:microsoft.com/office/officeart/2005/8/layout/radial4"/>
    <dgm:cxn modelId="{52EF5EEE-9499-4100-A67B-B9F8CD63C2E8}" type="presOf" srcId="{28D03D4E-F9BB-47F6-8A69-415434D8BBFD}" destId="{4991858C-2C82-4427-9942-935E9374DC20}" srcOrd="0" destOrd="0" presId="urn:microsoft.com/office/officeart/2005/8/layout/radial4"/>
    <dgm:cxn modelId="{C4A01756-16F3-4ACC-81B0-5EE2ECFA105B}" type="presOf" srcId="{CEE984A0-D0CC-4DD6-853C-681FA99E7F35}" destId="{DDC1B54D-B80B-4203-828D-7BA3C8301039}" srcOrd="0" destOrd="0" presId="urn:microsoft.com/office/officeart/2005/8/layout/radial4"/>
    <dgm:cxn modelId="{2E733D3A-568F-4525-A350-9791CCEE0D57}" type="presOf" srcId="{4BEB9191-6E55-46E3-A9C4-27A6DC66AADA}" destId="{47BD9A18-E298-47E1-920F-B219DE1E350B}" srcOrd="0" destOrd="0" presId="urn:microsoft.com/office/officeart/2005/8/layout/radial4"/>
    <dgm:cxn modelId="{F333B319-17AB-47B7-960E-4845BE6397E8}" type="presOf" srcId="{84D041DB-5349-4C0A-8988-D5C0224E9560}" destId="{9B399CDD-EF04-4464-B31C-C49E7FCDDDB9}" srcOrd="0" destOrd="0" presId="urn:microsoft.com/office/officeart/2005/8/layout/radial4"/>
    <dgm:cxn modelId="{C72390E1-352F-4D99-A6CA-5D1B91716C69}" type="presOf" srcId="{13B271DD-3143-404F-B005-08970E2BFD61}" destId="{433D332E-1E9F-4C52-84DE-33173220D4AC}" srcOrd="0" destOrd="0" presId="urn:microsoft.com/office/officeart/2005/8/layout/radial4"/>
    <dgm:cxn modelId="{7EFCC46E-10BB-489B-A69F-4BA16F3A90C4}" type="presOf" srcId="{F55BBE01-3E13-49B1-BEB3-4C4A4DB5A526}" destId="{660F5D8A-A094-448B-BACE-25AD692E904F}" srcOrd="0" destOrd="0" presId="urn:microsoft.com/office/officeart/2005/8/layout/radial4"/>
    <dgm:cxn modelId="{9205AC1A-89FB-453F-B992-F28326559F63}" type="presOf" srcId="{A405F3D5-A190-4769-AAB0-58BC515C9462}" destId="{7C8FB6A6-69C6-4856-BC03-DB51039780F5}" srcOrd="0" destOrd="0" presId="urn:microsoft.com/office/officeart/2005/8/layout/radial4"/>
    <dgm:cxn modelId="{A1F047F2-2AFF-4775-9874-A78913DBA0EA}" type="presParOf" srcId="{660F5D8A-A094-448B-BACE-25AD692E904F}" destId="{7C8FB6A6-69C6-4856-BC03-DB51039780F5}" srcOrd="0" destOrd="0" presId="urn:microsoft.com/office/officeart/2005/8/layout/radial4"/>
    <dgm:cxn modelId="{FA9E7385-2457-4DB2-95FF-CEF6E169A720}" type="presParOf" srcId="{660F5D8A-A094-448B-BACE-25AD692E904F}" destId="{433D332E-1E9F-4C52-84DE-33173220D4AC}" srcOrd="1" destOrd="0" presId="urn:microsoft.com/office/officeart/2005/8/layout/radial4"/>
    <dgm:cxn modelId="{8614EC64-D44E-4C06-99FF-49EC2D6A2BA3}" type="presParOf" srcId="{660F5D8A-A094-448B-BACE-25AD692E904F}" destId="{DDC1B54D-B80B-4203-828D-7BA3C8301039}" srcOrd="2" destOrd="0" presId="urn:microsoft.com/office/officeart/2005/8/layout/radial4"/>
    <dgm:cxn modelId="{086A9EC1-198D-4FC2-99F3-4B46C2F3A839}" type="presParOf" srcId="{660F5D8A-A094-448B-BACE-25AD692E904F}" destId="{47BD9A18-E298-47E1-920F-B219DE1E350B}" srcOrd="3" destOrd="0" presId="urn:microsoft.com/office/officeart/2005/8/layout/radial4"/>
    <dgm:cxn modelId="{3785C602-407B-4E04-B15A-D40D56ADB630}" type="presParOf" srcId="{660F5D8A-A094-448B-BACE-25AD692E904F}" destId="{E6A5C38F-3835-4AB9-A662-D7480FA9EE73}" srcOrd="4" destOrd="0" presId="urn:microsoft.com/office/officeart/2005/8/layout/radial4"/>
    <dgm:cxn modelId="{78BF0F72-62B3-4D39-B15C-097E200CE803}" type="presParOf" srcId="{660F5D8A-A094-448B-BACE-25AD692E904F}" destId="{9B399CDD-EF04-4464-B31C-C49E7FCDDDB9}" srcOrd="5" destOrd="0" presId="urn:microsoft.com/office/officeart/2005/8/layout/radial4"/>
    <dgm:cxn modelId="{877603F1-6095-4173-BC5C-A782F68A8486}" type="presParOf" srcId="{660F5D8A-A094-448B-BACE-25AD692E904F}" destId="{4991858C-2C82-4427-9942-935E9374DC20}" srcOrd="6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EB50F-61EA-459A-82B1-39E08D90024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E1F4DD-A00A-43AA-82A3-F6A5D9BD1177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признаки</a:t>
          </a:r>
          <a:endParaRPr lang="ru-RU" dirty="0">
            <a:solidFill>
              <a:srgbClr val="000000"/>
            </a:solidFill>
          </a:endParaRPr>
        </a:p>
      </dgm:t>
    </dgm:pt>
    <dgm:pt modelId="{AAF91063-E92F-49F3-B3D2-59C65E56CFB6}" type="parTrans" cxnId="{B35F5E63-FBF9-4254-AB78-CE44276C6A4C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CEF87DAE-B8B5-4E00-983D-4ACEFD39BE08}" type="sibTrans" cxnId="{B35F5E63-FBF9-4254-AB78-CE44276C6A4C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9B274530-BCB9-4B54-82B6-844D8CA40D64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Устное инструктирование учащихся</a:t>
          </a:r>
          <a:endParaRPr lang="ru-RU" dirty="0">
            <a:solidFill>
              <a:srgbClr val="000000"/>
            </a:solidFill>
          </a:endParaRPr>
        </a:p>
      </dgm:t>
    </dgm:pt>
    <dgm:pt modelId="{440EA300-8953-4925-91FE-7CAA6B8073A8}" type="parTrans" cxnId="{B552567C-B04A-4AEE-8821-C1C596600424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73B1EA8-8683-4F8C-B231-723FE90168C1}" type="sibTrans" cxnId="{B552567C-B04A-4AEE-8821-C1C596600424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3E85D57-B432-4B6A-8FAC-13444C3652F5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Показ образца действия и алгоритма выполнение</a:t>
          </a:r>
          <a:endParaRPr lang="ru-RU" dirty="0">
            <a:solidFill>
              <a:srgbClr val="000000"/>
            </a:solidFill>
          </a:endParaRPr>
        </a:p>
      </dgm:t>
    </dgm:pt>
    <dgm:pt modelId="{1DA2E6D7-6539-4BD5-8F8F-9E957B689CEE}" type="parTrans" cxnId="{CE738955-6DD4-4A4B-93FD-88E8BCC4BD0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943E0241-F51E-49E9-990B-DD036A8F6CAE}" type="sibTrans" cxnId="{CE738955-6DD4-4A4B-93FD-88E8BCC4BD0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F175F0A6-ADD6-4B87-AB51-25199F1DB7EE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Наличие деятельности     по образцу и алгоритму</a:t>
          </a:r>
          <a:endParaRPr lang="ru-RU" dirty="0">
            <a:solidFill>
              <a:srgbClr val="000000"/>
            </a:solidFill>
          </a:endParaRPr>
        </a:p>
      </dgm:t>
    </dgm:pt>
    <dgm:pt modelId="{EA4B8C3D-3607-4B96-A134-5BECE6199864}" type="parTrans" cxnId="{B59BBC68-5E30-4DB5-833A-B8585C45CB8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38AF6894-FFF2-4227-9C7E-3DC0BC74D9A2}" type="sibTrans" cxnId="{B59BBC68-5E30-4DB5-833A-B8585C45CB8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C6B1F604-25EF-465B-95BD-0E39B70BAEE0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</a:rPr>
            <a:t>Алгоритмы  учащихся</a:t>
          </a:r>
          <a:endParaRPr lang="ru-RU" dirty="0">
            <a:solidFill>
              <a:srgbClr val="000000"/>
            </a:solidFill>
          </a:endParaRPr>
        </a:p>
      </dgm:t>
    </dgm:pt>
    <dgm:pt modelId="{DD0314E8-AE01-4B33-9ACB-EDE384B5A90D}" type="sibTrans" cxnId="{B49E728E-79ED-4E0B-8731-00D41565E18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8E12FA4-ABBE-4737-8F3B-1A6F424A9DFC}" type="parTrans" cxnId="{B49E728E-79ED-4E0B-8731-00D41565E18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C48CC96-7F65-47C6-89BF-AF6447844716}" type="pres">
      <dgm:prSet presAssocID="{BD3EB50F-61EA-459A-82B1-39E08D90024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AEC5CB-4BC0-4268-A20C-8AD144181B08}" type="pres">
      <dgm:prSet presAssocID="{92E1F4DD-A00A-43AA-82A3-F6A5D9BD1177}" presName="centerShape" presStyleLbl="node0" presStyleIdx="0" presStyleCnt="1" custLinFactNeighborX="-90168" custLinFactNeighborY="-319"/>
      <dgm:spPr/>
      <dgm:t>
        <a:bodyPr/>
        <a:lstStyle/>
        <a:p>
          <a:endParaRPr lang="ru-RU"/>
        </a:p>
      </dgm:t>
    </dgm:pt>
    <dgm:pt modelId="{FD679D93-7805-484E-9566-97D2813AFAB2}" type="pres">
      <dgm:prSet presAssocID="{440EA300-8953-4925-91FE-7CAA6B8073A8}" presName="Name9" presStyleLbl="parChTrans1D2" presStyleIdx="0" presStyleCnt="4"/>
      <dgm:spPr/>
      <dgm:t>
        <a:bodyPr/>
        <a:lstStyle/>
        <a:p>
          <a:endParaRPr lang="ru-RU"/>
        </a:p>
      </dgm:t>
    </dgm:pt>
    <dgm:pt modelId="{4C128470-171E-48D5-8605-2016CDAFD735}" type="pres">
      <dgm:prSet presAssocID="{440EA300-8953-4925-91FE-7CAA6B8073A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58B7B04E-6C01-437E-9F6E-B3D114F044D6}" type="pres">
      <dgm:prSet presAssocID="{9B274530-BCB9-4B54-82B6-844D8CA40D64}" presName="node" presStyleLbl="node1" presStyleIdx="0" presStyleCnt="4" custScaleX="202009" custRadScaleRad="91528" custRadScaleInc="-9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08543-9509-49A3-A747-B5F67B5673F2}" type="pres">
      <dgm:prSet presAssocID="{1DA2E6D7-6539-4BD5-8F8F-9E957B689CEE}" presName="Name9" presStyleLbl="parChTrans1D2" presStyleIdx="1" presStyleCnt="4"/>
      <dgm:spPr/>
      <dgm:t>
        <a:bodyPr/>
        <a:lstStyle/>
        <a:p>
          <a:endParaRPr lang="ru-RU"/>
        </a:p>
      </dgm:t>
    </dgm:pt>
    <dgm:pt modelId="{A5D907DF-53BF-4C6D-8BB0-1899D02F0996}" type="pres">
      <dgm:prSet presAssocID="{1DA2E6D7-6539-4BD5-8F8F-9E957B689CE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C8ED73D-2B08-437A-83DA-3C1DE8E96EDB}" type="pres">
      <dgm:prSet presAssocID="{E3E85D57-B432-4B6A-8FAC-13444C3652F5}" presName="node" presStyleLbl="node1" presStyleIdx="1" presStyleCnt="4" custScaleX="166065" custRadScaleRad="192747" custRadScaleInc="-46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D9944-E836-4CBD-BE09-DBF7DDDB6F3F}" type="pres">
      <dgm:prSet presAssocID="{EA4B8C3D-3607-4B96-A134-5BECE6199864}" presName="Name9" presStyleLbl="parChTrans1D2" presStyleIdx="2" presStyleCnt="4"/>
      <dgm:spPr/>
      <dgm:t>
        <a:bodyPr/>
        <a:lstStyle/>
        <a:p>
          <a:endParaRPr lang="ru-RU"/>
        </a:p>
      </dgm:t>
    </dgm:pt>
    <dgm:pt modelId="{377DB37C-E9AB-47E7-9E1A-6C98B0078A24}" type="pres">
      <dgm:prSet presAssocID="{EA4B8C3D-3607-4B96-A134-5BECE619986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D1EDEDE-4A32-4DB0-A8A2-6523C5F3295E}" type="pres">
      <dgm:prSet presAssocID="{F175F0A6-ADD6-4B87-AB51-25199F1DB7EE}" presName="node" presStyleLbl="node1" presStyleIdx="2" presStyleCnt="4" custAng="0" custFlipHor="1" custScaleX="235287" custScaleY="146256" custRadScaleRad="142813" custRadScaleInc="-154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B8421-2058-40E8-8447-7D175BAEC9F8}" type="pres">
      <dgm:prSet presAssocID="{E8E12FA4-ABBE-4737-8F3B-1A6F424A9DFC}" presName="Name9" presStyleLbl="parChTrans1D2" presStyleIdx="3" presStyleCnt="4"/>
      <dgm:spPr/>
      <dgm:t>
        <a:bodyPr/>
        <a:lstStyle/>
        <a:p>
          <a:endParaRPr lang="ru-RU"/>
        </a:p>
      </dgm:t>
    </dgm:pt>
    <dgm:pt modelId="{23B2CD41-C9E9-4BEC-9B68-7DFAE46D562E}" type="pres">
      <dgm:prSet presAssocID="{E8E12FA4-ABBE-4737-8F3B-1A6F424A9DFC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C12E72E-1EBD-4B10-88E3-BA470E28551E}" type="pres">
      <dgm:prSet presAssocID="{C6B1F604-25EF-465B-95BD-0E39B70BAEE0}" presName="node" presStyleLbl="node1" presStyleIdx="3" presStyleCnt="4" custScaleX="134852" custRadScaleRad="105895" custRadScaleInc="-160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7C9287-5E1F-4857-A17C-84B6A8667485}" type="presOf" srcId="{92E1F4DD-A00A-43AA-82A3-F6A5D9BD1177}" destId="{C9AEC5CB-4BC0-4268-A20C-8AD144181B08}" srcOrd="0" destOrd="0" presId="urn:microsoft.com/office/officeart/2005/8/layout/radial1"/>
    <dgm:cxn modelId="{19F65821-C275-4925-AFA3-8C8DDE29AA83}" type="presOf" srcId="{E8E12FA4-ABBE-4737-8F3B-1A6F424A9DFC}" destId="{3D5B8421-2058-40E8-8447-7D175BAEC9F8}" srcOrd="0" destOrd="0" presId="urn:microsoft.com/office/officeart/2005/8/layout/radial1"/>
    <dgm:cxn modelId="{B59BBC68-5E30-4DB5-833A-B8585C45CB8F}" srcId="{92E1F4DD-A00A-43AA-82A3-F6A5D9BD1177}" destId="{F175F0A6-ADD6-4B87-AB51-25199F1DB7EE}" srcOrd="2" destOrd="0" parTransId="{EA4B8C3D-3607-4B96-A134-5BECE6199864}" sibTransId="{38AF6894-FFF2-4227-9C7E-3DC0BC74D9A2}"/>
    <dgm:cxn modelId="{EC7A8F68-A98C-4F76-9665-1B0A16DE0708}" type="presOf" srcId="{1DA2E6D7-6539-4BD5-8F8F-9E957B689CEE}" destId="{43E08543-9509-49A3-A747-B5F67B5673F2}" srcOrd="0" destOrd="0" presId="urn:microsoft.com/office/officeart/2005/8/layout/radial1"/>
    <dgm:cxn modelId="{EE1E67A1-42DB-416E-9000-DA0EA4CA7265}" type="presOf" srcId="{1DA2E6D7-6539-4BD5-8F8F-9E957B689CEE}" destId="{A5D907DF-53BF-4C6D-8BB0-1899D02F0996}" srcOrd="1" destOrd="0" presId="urn:microsoft.com/office/officeart/2005/8/layout/radial1"/>
    <dgm:cxn modelId="{2333F22D-7C36-4C76-9C02-C71C04BEC8F8}" type="presOf" srcId="{440EA300-8953-4925-91FE-7CAA6B8073A8}" destId="{FD679D93-7805-484E-9566-97D2813AFAB2}" srcOrd="0" destOrd="0" presId="urn:microsoft.com/office/officeart/2005/8/layout/radial1"/>
    <dgm:cxn modelId="{52015FE4-49CE-4382-BAC9-7524308ADE1C}" type="presOf" srcId="{C6B1F604-25EF-465B-95BD-0E39B70BAEE0}" destId="{9C12E72E-1EBD-4B10-88E3-BA470E28551E}" srcOrd="0" destOrd="0" presId="urn:microsoft.com/office/officeart/2005/8/layout/radial1"/>
    <dgm:cxn modelId="{CE738955-6DD4-4A4B-93FD-88E8BCC4BD0F}" srcId="{92E1F4DD-A00A-43AA-82A3-F6A5D9BD1177}" destId="{E3E85D57-B432-4B6A-8FAC-13444C3652F5}" srcOrd="1" destOrd="0" parTransId="{1DA2E6D7-6539-4BD5-8F8F-9E957B689CEE}" sibTransId="{943E0241-F51E-49E9-990B-DD036A8F6CAE}"/>
    <dgm:cxn modelId="{9FF34E95-7AE4-4135-8F9D-D81991292261}" type="presOf" srcId="{9B274530-BCB9-4B54-82B6-844D8CA40D64}" destId="{58B7B04E-6C01-437E-9F6E-B3D114F044D6}" srcOrd="0" destOrd="0" presId="urn:microsoft.com/office/officeart/2005/8/layout/radial1"/>
    <dgm:cxn modelId="{36F3EF38-9FBC-40D8-BED3-8D975D74C591}" type="presOf" srcId="{EA4B8C3D-3607-4B96-A134-5BECE6199864}" destId="{716D9944-E836-4CBD-BE09-DBF7DDDB6F3F}" srcOrd="0" destOrd="0" presId="urn:microsoft.com/office/officeart/2005/8/layout/radial1"/>
    <dgm:cxn modelId="{D35EE767-E6C5-4689-9564-D0875EBB50A3}" type="presOf" srcId="{BD3EB50F-61EA-459A-82B1-39E08D900240}" destId="{7C48CC96-7F65-47C6-89BF-AF6447844716}" srcOrd="0" destOrd="0" presId="urn:microsoft.com/office/officeart/2005/8/layout/radial1"/>
    <dgm:cxn modelId="{B552567C-B04A-4AEE-8821-C1C596600424}" srcId="{92E1F4DD-A00A-43AA-82A3-F6A5D9BD1177}" destId="{9B274530-BCB9-4B54-82B6-844D8CA40D64}" srcOrd="0" destOrd="0" parTransId="{440EA300-8953-4925-91FE-7CAA6B8073A8}" sibTransId="{E73B1EA8-8683-4F8C-B231-723FE90168C1}"/>
    <dgm:cxn modelId="{1C811364-1F2B-4C93-A8E8-CF88940C5837}" type="presOf" srcId="{F175F0A6-ADD6-4B87-AB51-25199F1DB7EE}" destId="{AD1EDEDE-4A32-4DB0-A8A2-6523C5F3295E}" srcOrd="0" destOrd="0" presId="urn:microsoft.com/office/officeart/2005/8/layout/radial1"/>
    <dgm:cxn modelId="{F830FE51-7CF5-4CA6-BD06-C709F3F92C3E}" type="presOf" srcId="{E8E12FA4-ABBE-4737-8F3B-1A6F424A9DFC}" destId="{23B2CD41-C9E9-4BEC-9B68-7DFAE46D562E}" srcOrd="1" destOrd="0" presId="urn:microsoft.com/office/officeart/2005/8/layout/radial1"/>
    <dgm:cxn modelId="{6B682A58-44ED-4FAF-8D5E-84FCAE156E26}" type="presOf" srcId="{E3E85D57-B432-4B6A-8FAC-13444C3652F5}" destId="{EC8ED73D-2B08-437A-83DA-3C1DE8E96EDB}" srcOrd="0" destOrd="0" presId="urn:microsoft.com/office/officeart/2005/8/layout/radial1"/>
    <dgm:cxn modelId="{6D89CEC9-CABC-4179-99D1-903BE31D86AB}" type="presOf" srcId="{EA4B8C3D-3607-4B96-A134-5BECE6199864}" destId="{377DB37C-E9AB-47E7-9E1A-6C98B0078A24}" srcOrd="1" destOrd="0" presId="urn:microsoft.com/office/officeart/2005/8/layout/radial1"/>
    <dgm:cxn modelId="{B49E728E-79ED-4E0B-8731-00D41565E181}" srcId="{92E1F4DD-A00A-43AA-82A3-F6A5D9BD1177}" destId="{C6B1F604-25EF-465B-95BD-0E39B70BAEE0}" srcOrd="3" destOrd="0" parTransId="{E8E12FA4-ABBE-4737-8F3B-1A6F424A9DFC}" sibTransId="{DD0314E8-AE01-4B33-9ACB-EDE384B5A90D}"/>
    <dgm:cxn modelId="{B35F5E63-FBF9-4254-AB78-CE44276C6A4C}" srcId="{BD3EB50F-61EA-459A-82B1-39E08D900240}" destId="{92E1F4DD-A00A-43AA-82A3-F6A5D9BD1177}" srcOrd="0" destOrd="0" parTransId="{AAF91063-E92F-49F3-B3D2-59C65E56CFB6}" sibTransId="{CEF87DAE-B8B5-4E00-983D-4ACEFD39BE08}"/>
    <dgm:cxn modelId="{4659915B-3CC8-47FB-AE11-A8E3E9945B1C}" type="presOf" srcId="{440EA300-8953-4925-91FE-7CAA6B8073A8}" destId="{4C128470-171E-48D5-8605-2016CDAFD735}" srcOrd="1" destOrd="0" presId="urn:microsoft.com/office/officeart/2005/8/layout/radial1"/>
    <dgm:cxn modelId="{2607944A-B0E5-427B-8804-84DE49E29DC1}" type="presParOf" srcId="{7C48CC96-7F65-47C6-89BF-AF6447844716}" destId="{C9AEC5CB-4BC0-4268-A20C-8AD144181B08}" srcOrd="0" destOrd="0" presId="urn:microsoft.com/office/officeart/2005/8/layout/radial1"/>
    <dgm:cxn modelId="{EA7E0FC0-0855-40F2-8920-96884AD6DCCD}" type="presParOf" srcId="{7C48CC96-7F65-47C6-89BF-AF6447844716}" destId="{FD679D93-7805-484E-9566-97D2813AFAB2}" srcOrd="1" destOrd="0" presId="urn:microsoft.com/office/officeart/2005/8/layout/radial1"/>
    <dgm:cxn modelId="{5B17A022-50FB-4C19-BCAF-88456848B44E}" type="presParOf" srcId="{FD679D93-7805-484E-9566-97D2813AFAB2}" destId="{4C128470-171E-48D5-8605-2016CDAFD735}" srcOrd="0" destOrd="0" presId="urn:microsoft.com/office/officeart/2005/8/layout/radial1"/>
    <dgm:cxn modelId="{52CAAF9C-52A1-4C78-BB7C-EE568F20511C}" type="presParOf" srcId="{7C48CC96-7F65-47C6-89BF-AF6447844716}" destId="{58B7B04E-6C01-437E-9F6E-B3D114F044D6}" srcOrd="2" destOrd="0" presId="urn:microsoft.com/office/officeart/2005/8/layout/radial1"/>
    <dgm:cxn modelId="{85ADAC5B-7296-401A-9660-35CC1DBA9881}" type="presParOf" srcId="{7C48CC96-7F65-47C6-89BF-AF6447844716}" destId="{43E08543-9509-49A3-A747-B5F67B5673F2}" srcOrd="3" destOrd="0" presId="urn:microsoft.com/office/officeart/2005/8/layout/radial1"/>
    <dgm:cxn modelId="{9CA428AC-EA46-4AF2-BF38-BBE46D3BC4A9}" type="presParOf" srcId="{43E08543-9509-49A3-A747-B5F67B5673F2}" destId="{A5D907DF-53BF-4C6D-8BB0-1899D02F0996}" srcOrd="0" destOrd="0" presId="urn:microsoft.com/office/officeart/2005/8/layout/radial1"/>
    <dgm:cxn modelId="{C06331A1-D07E-42CE-A9B3-56AA9582F5C8}" type="presParOf" srcId="{7C48CC96-7F65-47C6-89BF-AF6447844716}" destId="{EC8ED73D-2B08-437A-83DA-3C1DE8E96EDB}" srcOrd="4" destOrd="0" presId="urn:microsoft.com/office/officeart/2005/8/layout/radial1"/>
    <dgm:cxn modelId="{875FC34B-3FC2-418A-BF34-ED90579CE9B2}" type="presParOf" srcId="{7C48CC96-7F65-47C6-89BF-AF6447844716}" destId="{716D9944-E836-4CBD-BE09-DBF7DDDB6F3F}" srcOrd="5" destOrd="0" presId="urn:microsoft.com/office/officeart/2005/8/layout/radial1"/>
    <dgm:cxn modelId="{198020CE-6D69-4185-8850-0A4D6B0DE14F}" type="presParOf" srcId="{716D9944-E836-4CBD-BE09-DBF7DDDB6F3F}" destId="{377DB37C-E9AB-47E7-9E1A-6C98B0078A24}" srcOrd="0" destOrd="0" presId="urn:microsoft.com/office/officeart/2005/8/layout/radial1"/>
    <dgm:cxn modelId="{5FB5D81F-F932-480E-AACC-DD9670B3A034}" type="presParOf" srcId="{7C48CC96-7F65-47C6-89BF-AF6447844716}" destId="{AD1EDEDE-4A32-4DB0-A8A2-6523C5F3295E}" srcOrd="6" destOrd="0" presId="urn:microsoft.com/office/officeart/2005/8/layout/radial1"/>
    <dgm:cxn modelId="{DDC2547B-6D91-41F0-8DE8-83DDBB3812C6}" type="presParOf" srcId="{7C48CC96-7F65-47C6-89BF-AF6447844716}" destId="{3D5B8421-2058-40E8-8447-7D175BAEC9F8}" srcOrd="7" destOrd="0" presId="urn:microsoft.com/office/officeart/2005/8/layout/radial1"/>
    <dgm:cxn modelId="{398A8EB6-E829-4234-A4FE-FD65F5EB1583}" type="presParOf" srcId="{3D5B8421-2058-40E8-8447-7D175BAEC9F8}" destId="{23B2CD41-C9E9-4BEC-9B68-7DFAE46D562E}" srcOrd="0" destOrd="0" presId="urn:microsoft.com/office/officeart/2005/8/layout/radial1"/>
    <dgm:cxn modelId="{EEEB9F7A-5C64-40FC-8AD9-5F4A8FFA3ED6}" type="presParOf" srcId="{7C48CC96-7F65-47C6-89BF-AF6447844716}" destId="{9C12E72E-1EBD-4B10-88E3-BA470E28551E}" srcOrd="8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A7B98D-9057-4E09-9CA9-E662B47C43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4C0C8B-3276-49D4-BB65-FA0A179B2866}">
      <dgm:prSet phldrT="[Текст]" custT="1"/>
      <dgm:spPr/>
      <dgm:t>
        <a:bodyPr/>
        <a:lstStyle/>
        <a:p>
          <a:r>
            <a:rPr lang="ru-RU" sz="4800" dirty="0" smtClean="0"/>
            <a:t>Функции</a:t>
          </a:r>
          <a:endParaRPr lang="ru-RU" sz="4800" dirty="0"/>
        </a:p>
      </dgm:t>
    </dgm:pt>
    <dgm:pt modelId="{EC781A42-1838-4D70-900D-2449A6B8603C}" type="parTrans" cxnId="{C91ABD41-8333-4084-A766-497D7DBD9F21}">
      <dgm:prSet/>
      <dgm:spPr/>
      <dgm:t>
        <a:bodyPr/>
        <a:lstStyle/>
        <a:p>
          <a:endParaRPr lang="ru-RU"/>
        </a:p>
      </dgm:t>
    </dgm:pt>
    <dgm:pt modelId="{1BFDA830-E8F9-4E6D-B5B0-83CBC8D124B6}" type="sibTrans" cxnId="{C91ABD41-8333-4084-A766-497D7DBD9F21}">
      <dgm:prSet/>
      <dgm:spPr/>
      <dgm:t>
        <a:bodyPr/>
        <a:lstStyle/>
        <a:p>
          <a:endParaRPr lang="ru-RU"/>
        </a:p>
      </dgm:t>
    </dgm:pt>
    <dgm:pt modelId="{64ED7E52-6971-4A4D-B15F-7CE399FC705A}">
      <dgm:prSet phldrT="[Текст]"/>
      <dgm:spPr/>
      <dgm:t>
        <a:bodyPr/>
        <a:lstStyle/>
        <a:p>
          <a:r>
            <a:rPr lang="ru-RU" dirty="0" smtClean="0"/>
            <a:t>Формирование умении работать по определенным правилам и предписанием</a:t>
          </a:r>
          <a:endParaRPr lang="ru-RU" dirty="0"/>
        </a:p>
      </dgm:t>
    </dgm:pt>
    <dgm:pt modelId="{CA42A4CE-A3DB-4991-974D-0713AFC1CFF5}" type="parTrans" cxnId="{1026FCEC-101F-4119-BEA8-E198C6ECACED}">
      <dgm:prSet/>
      <dgm:spPr/>
      <dgm:t>
        <a:bodyPr/>
        <a:lstStyle/>
        <a:p>
          <a:endParaRPr lang="ru-RU"/>
        </a:p>
      </dgm:t>
    </dgm:pt>
    <dgm:pt modelId="{9B4D9CE9-D299-43E8-968C-C01BC429405D}" type="sibTrans" cxnId="{1026FCEC-101F-4119-BEA8-E198C6ECACED}">
      <dgm:prSet/>
      <dgm:spPr/>
      <dgm:t>
        <a:bodyPr/>
        <a:lstStyle/>
        <a:p>
          <a:endParaRPr lang="ru-RU"/>
        </a:p>
      </dgm:t>
    </dgm:pt>
    <dgm:pt modelId="{4794D4AC-5B6D-440D-A27A-BEDB2FCB9FBE}">
      <dgm:prSet phldrT="[Текст]"/>
      <dgm:spPr/>
      <dgm:t>
        <a:bodyPr/>
        <a:lstStyle/>
        <a:p>
          <a:r>
            <a:rPr lang="ru-RU" dirty="0" smtClean="0"/>
            <a:t>Организация лабораторных и практических работ по инструкциям</a:t>
          </a:r>
          <a:endParaRPr lang="ru-RU" dirty="0"/>
        </a:p>
      </dgm:t>
    </dgm:pt>
    <dgm:pt modelId="{A7C294A5-2288-49C2-9FCB-A4B80D1DAFF8}" type="parTrans" cxnId="{F48C5514-8729-45BD-935F-BD2F9DA6A492}">
      <dgm:prSet/>
      <dgm:spPr/>
      <dgm:t>
        <a:bodyPr/>
        <a:lstStyle/>
        <a:p>
          <a:endParaRPr lang="ru-RU"/>
        </a:p>
      </dgm:t>
    </dgm:pt>
    <dgm:pt modelId="{D49BCDD8-5448-4D30-9E2D-FFA7727C2395}" type="sibTrans" cxnId="{F48C5514-8729-45BD-935F-BD2F9DA6A492}">
      <dgm:prSet/>
      <dgm:spPr/>
      <dgm:t>
        <a:bodyPr/>
        <a:lstStyle/>
        <a:p>
          <a:endParaRPr lang="ru-RU"/>
        </a:p>
      </dgm:t>
    </dgm:pt>
    <dgm:pt modelId="{4A673108-6E33-4CD7-920E-9938A81A9520}">
      <dgm:prSet phldrT="[Текст]"/>
      <dgm:spPr/>
      <dgm:t>
        <a:bodyPr/>
        <a:lstStyle/>
        <a:p>
          <a:r>
            <a:rPr lang="ru-RU" dirty="0" smtClean="0"/>
            <a:t>Формирование умения самостоятельно составлять новые алгоритмы действия</a:t>
          </a:r>
          <a:endParaRPr lang="ru-RU" dirty="0"/>
        </a:p>
      </dgm:t>
    </dgm:pt>
    <dgm:pt modelId="{7CFB1EA0-5195-4E75-BD96-11D67139C66E}" type="parTrans" cxnId="{220CA569-CC9A-468F-B8C8-9710E2C3A9B5}">
      <dgm:prSet/>
      <dgm:spPr/>
      <dgm:t>
        <a:bodyPr/>
        <a:lstStyle/>
        <a:p>
          <a:endParaRPr lang="ru-RU"/>
        </a:p>
      </dgm:t>
    </dgm:pt>
    <dgm:pt modelId="{D7EB9953-94C1-473D-94D6-EE273BDC6353}" type="sibTrans" cxnId="{220CA569-CC9A-468F-B8C8-9710E2C3A9B5}">
      <dgm:prSet/>
      <dgm:spPr/>
      <dgm:t>
        <a:bodyPr/>
        <a:lstStyle/>
        <a:p>
          <a:endParaRPr lang="ru-RU"/>
        </a:p>
      </dgm:t>
    </dgm:pt>
    <dgm:pt modelId="{66CF820B-194D-4635-9434-82A6E32E86C7}" type="pres">
      <dgm:prSet presAssocID="{2CA7B98D-9057-4E09-9CA9-E662B47C43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B832C0-B06B-44E4-AC8C-029325719CB9}" type="pres">
      <dgm:prSet presAssocID="{B74C0C8B-3276-49D4-BB65-FA0A179B2866}" presName="hierRoot1" presStyleCnt="0">
        <dgm:presLayoutVars>
          <dgm:hierBranch val="init"/>
        </dgm:presLayoutVars>
      </dgm:prSet>
      <dgm:spPr/>
    </dgm:pt>
    <dgm:pt modelId="{B5083409-0AAF-40FF-9581-077E1C069CF6}" type="pres">
      <dgm:prSet presAssocID="{B74C0C8B-3276-49D4-BB65-FA0A179B2866}" presName="rootComposite1" presStyleCnt="0"/>
      <dgm:spPr/>
    </dgm:pt>
    <dgm:pt modelId="{F4E70FBD-EFE0-41D9-BB0D-343DE903C735}" type="pres">
      <dgm:prSet presAssocID="{B74C0C8B-3276-49D4-BB65-FA0A179B2866}" presName="rootText1" presStyleLbl="node0" presStyleIdx="0" presStyleCnt="1" custScaleX="347389" custScaleY="101118" custLinFactNeighborX="151" custLinFactNeighborY="-388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7FBE93-C6CD-4FDC-B5BF-DFFA652FD9CB}" type="pres">
      <dgm:prSet presAssocID="{B74C0C8B-3276-49D4-BB65-FA0A179B286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BD16D21-656F-4B5D-BE9D-3150B547E56A}" type="pres">
      <dgm:prSet presAssocID="{B74C0C8B-3276-49D4-BB65-FA0A179B2866}" presName="hierChild2" presStyleCnt="0"/>
      <dgm:spPr/>
    </dgm:pt>
    <dgm:pt modelId="{FD38670C-B955-41CE-9137-FB4F53D48585}" type="pres">
      <dgm:prSet presAssocID="{CA42A4CE-A3DB-4991-974D-0713AFC1CFF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392D7E6-6773-429E-A2DF-0B4D96350DD5}" type="pres">
      <dgm:prSet presAssocID="{64ED7E52-6971-4A4D-B15F-7CE399FC705A}" presName="hierRoot2" presStyleCnt="0">
        <dgm:presLayoutVars>
          <dgm:hierBranch val="init"/>
        </dgm:presLayoutVars>
      </dgm:prSet>
      <dgm:spPr/>
    </dgm:pt>
    <dgm:pt modelId="{069674E8-5071-455F-9F80-5766D40E29CB}" type="pres">
      <dgm:prSet presAssocID="{64ED7E52-6971-4A4D-B15F-7CE399FC705A}" presName="rootComposite" presStyleCnt="0"/>
      <dgm:spPr/>
    </dgm:pt>
    <dgm:pt modelId="{C417ED15-8AC1-4D84-ABE7-30D3D6556C3B}" type="pres">
      <dgm:prSet presAssocID="{64ED7E52-6971-4A4D-B15F-7CE399FC705A}" presName="rootText" presStyleLbl="node2" presStyleIdx="0" presStyleCnt="3" custScaleX="105180" custScaleY="184086" custLinFactNeighborX="-29" custLinFactNeighborY="-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386B49-FD73-4F5B-8A38-7F6DD6872C86}" type="pres">
      <dgm:prSet presAssocID="{64ED7E52-6971-4A4D-B15F-7CE399FC705A}" presName="rootConnector" presStyleLbl="node2" presStyleIdx="0" presStyleCnt="3"/>
      <dgm:spPr/>
      <dgm:t>
        <a:bodyPr/>
        <a:lstStyle/>
        <a:p>
          <a:endParaRPr lang="ru-RU"/>
        </a:p>
      </dgm:t>
    </dgm:pt>
    <dgm:pt modelId="{BE15CC1F-E541-4469-BFF0-75CEE8AA526A}" type="pres">
      <dgm:prSet presAssocID="{64ED7E52-6971-4A4D-B15F-7CE399FC705A}" presName="hierChild4" presStyleCnt="0"/>
      <dgm:spPr/>
    </dgm:pt>
    <dgm:pt modelId="{4FAB8197-5C86-41C5-AE38-8B951A43928E}" type="pres">
      <dgm:prSet presAssocID="{64ED7E52-6971-4A4D-B15F-7CE399FC705A}" presName="hierChild5" presStyleCnt="0"/>
      <dgm:spPr/>
    </dgm:pt>
    <dgm:pt modelId="{C21DC356-B7E8-4EA0-A92B-147DB5EAAD5B}" type="pres">
      <dgm:prSet presAssocID="{A7C294A5-2288-49C2-9FCB-A4B80D1DAFF8}" presName="Name37" presStyleLbl="parChTrans1D2" presStyleIdx="1" presStyleCnt="3"/>
      <dgm:spPr/>
      <dgm:t>
        <a:bodyPr/>
        <a:lstStyle/>
        <a:p>
          <a:endParaRPr lang="ru-RU"/>
        </a:p>
      </dgm:t>
    </dgm:pt>
    <dgm:pt modelId="{2CE59686-7C26-4173-A42D-34EAEB84CCB5}" type="pres">
      <dgm:prSet presAssocID="{4794D4AC-5B6D-440D-A27A-BEDB2FCB9FBE}" presName="hierRoot2" presStyleCnt="0">
        <dgm:presLayoutVars>
          <dgm:hierBranch val="init"/>
        </dgm:presLayoutVars>
      </dgm:prSet>
      <dgm:spPr/>
    </dgm:pt>
    <dgm:pt modelId="{5615C3C1-974D-42A5-A2A4-38B99850604F}" type="pres">
      <dgm:prSet presAssocID="{4794D4AC-5B6D-440D-A27A-BEDB2FCB9FBE}" presName="rootComposite" presStyleCnt="0"/>
      <dgm:spPr/>
    </dgm:pt>
    <dgm:pt modelId="{A308646F-77A2-4B48-929B-7E3D2FE1D95C}" type="pres">
      <dgm:prSet presAssocID="{4794D4AC-5B6D-440D-A27A-BEDB2FCB9FBE}" presName="rootText" presStyleLbl="node2" presStyleIdx="1" presStyleCnt="3" custScaleY="181425" custLinFactNeighborX="-2542" custLinFactNeighborY="439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D48D80-925D-4FE1-9ADD-58A81F31F49D}" type="pres">
      <dgm:prSet presAssocID="{4794D4AC-5B6D-440D-A27A-BEDB2FCB9FBE}" presName="rootConnector" presStyleLbl="node2" presStyleIdx="1" presStyleCnt="3"/>
      <dgm:spPr/>
      <dgm:t>
        <a:bodyPr/>
        <a:lstStyle/>
        <a:p>
          <a:endParaRPr lang="ru-RU"/>
        </a:p>
      </dgm:t>
    </dgm:pt>
    <dgm:pt modelId="{D532D645-5256-4AF1-9E4A-C92AE9C85531}" type="pres">
      <dgm:prSet presAssocID="{4794D4AC-5B6D-440D-A27A-BEDB2FCB9FBE}" presName="hierChild4" presStyleCnt="0"/>
      <dgm:spPr/>
    </dgm:pt>
    <dgm:pt modelId="{15D61C39-ACD1-46D8-8019-89F39A42079C}" type="pres">
      <dgm:prSet presAssocID="{4794D4AC-5B6D-440D-A27A-BEDB2FCB9FBE}" presName="hierChild5" presStyleCnt="0"/>
      <dgm:spPr/>
    </dgm:pt>
    <dgm:pt modelId="{584A8A3A-68A3-49AC-BA62-D3B3D03CA4C3}" type="pres">
      <dgm:prSet presAssocID="{7CFB1EA0-5195-4E75-BD96-11D67139C66E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52E51AB-88EA-4DAF-B683-B69EA017A416}" type="pres">
      <dgm:prSet presAssocID="{4A673108-6E33-4CD7-920E-9938A81A9520}" presName="hierRoot2" presStyleCnt="0">
        <dgm:presLayoutVars>
          <dgm:hierBranch val="init"/>
        </dgm:presLayoutVars>
      </dgm:prSet>
      <dgm:spPr/>
    </dgm:pt>
    <dgm:pt modelId="{9DD2EFFB-7916-48B6-9E37-B9DEBF272E4C}" type="pres">
      <dgm:prSet presAssocID="{4A673108-6E33-4CD7-920E-9938A81A9520}" presName="rootComposite" presStyleCnt="0"/>
      <dgm:spPr/>
    </dgm:pt>
    <dgm:pt modelId="{90EA6E14-676F-4044-A44D-DD13714C23A6}" type="pres">
      <dgm:prSet presAssocID="{4A673108-6E33-4CD7-920E-9938A81A9520}" presName="rootText" presStyleLbl="node2" presStyleIdx="2" presStyleCnt="3" custScaleX="111666" custScaleY="280544" custLinFactNeighborX="1781" custLinFactNeighborY="201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5B8BAA-A8FB-41B3-A703-27283CBC2AF1}" type="pres">
      <dgm:prSet presAssocID="{4A673108-6E33-4CD7-920E-9938A81A9520}" presName="rootConnector" presStyleLbl="node2" presStyleIdx="2" presStyleCnt="3"/>
      <dgm:spPr/>
      <dgm:t>
        <a:bodyPr/>
        <a:lstStyle/>
        <a:p>
          <a:endParaRPr lang="ru-RU"/>
        </a:p>
      </dgm:t>
    </dgm:pt>
    <dgm:pt modelId="{6C55F35F-E3B4-4452-8178-005DDD509BB7}" type="pres">
      <dgm:prSet presAssocID="{4A673108-6E33-4CD7-920E-9938A81A9520}" presName="hierChild4" presStyleCnt="0"/>
      <dgm:spPr/>
    </dgm:pt>
    <dgm:pt modelId="{F71BA9FE-9449-4A4C-89FF-F42B2FE7DE51}" type="pres">
      <dgm:prSet presAssocID="{4A673108-6E33-4CD7-920E-9938A81A9520}" presName="hierChild5" presStyleCnt="0"/>
      <dgm:spPr/>
    </dgm:pt>
    <dgm:pt modelId="{C1011CC5-FEB1-4D9E-94EB-42D2493DA7E4}" type="pres">
      <dgm:prSet presAssocID="{B74C0C8B-3276-49D4-BB65-FA0A179B2866}" presName="hierChild3" presStyleCnt="0"/>
      <dgm:spPr/>
    </dgm:pt>
  </dgm:ptLst>
  <dgm:cxnLst>
    <dgm:cxn modelId="{1026FCEC-101F-4119-BEA8-E198C6ECACED}" srcId="{B74C0C8B-3276-49D4-BB65-FA0A179B2866}" destId="{64ED7E52-6971-4A4D-B15F-7CE399FC705A}" srcOrd="0" destOrd="0" parTransId="{CA42A4CE-A3DB-4991-974D-0713AFC1CFF5}" sibTransId="{9B4D9CE9-D299-43E8-968C-C01BC429405D}"/>
    <dgm:cxn modelId="{452E2E4E-556C-4831-8DB0-364799B7C62C}" type="presOf" srcId="{7CFB1EA0-5195-4E75-BD96-11D67139C66E}" destId="{584A8A3A-68A3-49AC-BA62-D3B3D03CA4C3}" srcOrd="0" destOrd="0" presId="urn:microsoft.com/office/officeart/2005/8/layout/orgChart1"/>
    <dgm:cxn modelId="{220CA569-CC9A-468F-B8C8-9710E2C3A9B5}" srcId="{B74C0C8B-3276-49D4-BB65-FA0A179B2866}" destId="{4A673108-6E33-4CD7-920E-9938A81A9520}" srcOrd="2" destOrd="0" parTransId="{7CFB1EA0-5195-4E75-BD96-11D67139C66E}" sibTransId="{D7EB9953-94C1-473D-94D6-EE273BDC6353}"/>
    <dgm:cxn modelId="{4D91708B-1D53-4322-9E9A-265BA67CBC52}" type="presOf" srcId="{64ED7E52-6971-4A4D-B15F-7CE399FC705A}" destId="{0F386B49-FD73-4F5B-8A38-7F6DD6872C86}" srcOrd="1" destOrd="0" presId="urn:microsoft.com/office/officeart/2005/8/layout/orgChart1"/>
    <dgm:cxn modelId="{7955AF83-ABD6-464E-8F7D-17A6AB385EA3}" type="presOf" srcId="{CA42A4CE-A3DB-4991-974D-0713AFC1CFF5}" destId="{FD38670C-B955-41CE-9137-FB4F53D48585}" srcOrd="0" destOrd="0" presId="urn:microsoft.com/office/officeart/2005/8/layout/orgChart1"/>
    <dgm:cxn modelId="{DDA10604-7CBA-4B59-9177-6D1132FAF89D}" type="presOf" srcId="{4794D4AC-5B6D-440D-A27A-BEDB2FCB9FBE}" destId="{9AD48D80-925D-4FE1-9ADD-58A81F31F49D}" srcOrd="1" destOrd="0" presId="urn:microsoft.com/office/officeart/2005/8/layout/orgChart1"/>
    <dgm:cxn modelId="{A6595FB9-B8FA-4843-AA05-89E707998972}" type="presOf" srcId="{4A673108-6E33-4CD7-920E-9938A81A9520}" destId="{90EA6E14-676F-4044-A44D-DD13714C23A6}" srcOrd="0" destOrd="0" presId="urn:microsoft.com/office/officeart/2005/8/layout/orgChart1"/>
    <dgm:cxn modelId="{C91ABD41-8333-4084-A766-497D7DBD9F21}" srcId="{2CA7B98D-9057-4E09-9CA9-E662B47C43F1}" destId="{B74C0C8B-3276-49D4-BB65-FA0A179B2866}" srcOrd="0" destOrd="0" parTransId="{EC781A42-1838-4D70-900D-2449A6B8603C}" sibTransId="{1BFDA830-E8F9-4E6D-B5B0-83CBC8D124B6}"/>
    <dgm:cxn modelId="{618470B6-0BF6-43F5-8757-51189336B49F}" type="presOf" srcId="{4A673108-6E33-4CD7-920E-9938A81A9520}" destId="{F15B8BAA-A8FB-41B3-A703-27283CBC2AF1}" srcOrd="1" destOrd="0" presId="urn:microsoft.com/office/officeart/2005/8/layout/orgChart1"/>
    <dgm:cxn modelId="{8A99F70C-533E-462C-9C35-35F268E39295}" type="presOf" srcId="{2CA7B98D-9057-4E09-9CA9-E662B47C43F1}" destId="{66CF820B-194D-4635-9434-82A6E32E86C7}" srcOrd="0" destOrd="0" presId="urn:microsoft.com/office/officeart/2005/8/layout/orgChart1"/>
    <dgm:cxn modelId="{122DEA71-0AF8-4B71-8F77-C0E41E834EB2}" type="presOf" srcId="{4794D4AC-5B6D-440D-A27A-BEDB2FCB9FBE}" destId="{A308646F-77A2-4B48-929B-7E3D2FE1D95C}" srcOrd="0" destOrd="0" presId="urn:microsoft.com/office/officeart/2005/8/layout/orgChart1"/>
    <dgm:cxn modelId="{5FD04D40-45D3-42F3-A132-D221AB9C783A}" type="presOf" srcId="{B74C0C8B-3276-49D4-BB65-FA0A179B2866}" destId="{4A7FBE93-C6CD-4FDC-B5BF-DFFA652FD9CB}" srcOrd="1" destOrd="0" presId="urn:microsoft.com/office/officeart/2005/8/layout/orgChart1"/>
    <dgm:cxn modelId="{C7524ACF-66E7-4223-80EF-D522D9B1AAF7}" type="presOf" srcId="{B74C0C8B-3276-49D4-BB65-FA0A179B2866}" destId="{F4E70FBD-EFE0-41D9-BB0D-343DE903C735}" srcOrd="0" destOrd="0" presId="urn:microsoft.com/office/officeart/2005/8/layout/orgChart1"/>
    <dgm:cxn modelId="{C5D8D226-5B86-46E0-968A-9150A67FA7BE}" type="presOf" srcId="{64ED7E52-6971-4A4D-B15F-7CE399FC705A}" destId="{C417ED15-8AC1-4D84-ABE7-30D3D6556C3B}" srcOrd="0" destOrd="0" presId="urn:microsoft.com/office/officeart/2005/8/layout/orgChart1"/>
    <dgm:cxn modelId="{F48C5514-8729-45BD-935F-BD2F9DA6A492}" srcId="{B74C0C8B-3276-49D4-BB65-FA0A179B2866}" destId="{4794D4AC-5B6D-440D-A27A-BEDB2FCB9FBE}" srcOrd="1" destOrd="0" parTransId="{A7C294A5-2288-49C2-9FCB-A4B80D1DAFF8}" sibTransId="{D49BCDD8-5448-4D30-9E2D-FFA7727C2395}"/>
    <dgm:cxn modelId="{F566A467-33A5-4B98-A3E1-F292579AF280}" type="presOf" srcId="{A7C294A5-2288-49C2-9FCB-A4B80D1DAFF8}" destId="{C21DC356-B7E8-4EA0-A92B-147DB5EAAD5B}" srcOrd="0" destOrd="0" presId="urn:microsoft.com/office/officeart/2005/8/layout/orgChart1"/>
    <dgm:cxn modelId="{0A1E653D-0B14-4A67-A8D4-6C578185BEAD}" type="presParOf" srcId="{66CF820B-194D-4635-9434-82A6E32E86C7}" destId="{34B832C0-B06B-44E4-AC8C-029325719CB9}" srcOrd="0" destOrd="0" presId="urn:microsoft.com/office/officeart/2005/8/layout/orgChart1"/>
    <dgm:cxn modelId="{93A078BD-9718-40F1-9229-EB1C38A1BEEF}" type="presParOf" srcId="{34B832C0-B06B-44E4-AC8C-029325719CB9}" destId="{B5083409-0AAF-40FF-9581-077E1C069CF6}" srcOrd="0" destOrd="0" presId="urn:microsoft.com/office/officeart/2005/8/layout/orgChart1"/>
    <dgm:cxn modelId="{61E6D04E-406A-4816-802E-8156DCC0E769}" type="presParOf" srcId="{B5083409-0AAF-40FF-9581-077E1C069CF6}" destId="{F4E70FBD-EFE0-41D9-BB0D-343DE903C735}" srcOrd="0" destOrd="0" presId="urn:microsoft.com/office/officeart/2005/8/layout/orgChart1"/>
    <dgm:cxn modelId="{A39D9040-2626-4E82-A918-F336ED1523C1}" type="presParOf" srcId="{B5083409-0AAF-40FF-9581-077E1C069CF6}" destId="{4A7FBE93-C6CD-4FDC-B5BF-DFFA652FD9CB}" srcOrd="1" destOrd="0" presId="urn:microsoft.com/office/officeart/2005/8/layout/orgChart1"/>
    <dgm:cxn modelId="{DDEE9F86-F739-49D8-8370-9B62E14B4D69}" type="presParOf" srcId="{34B832C0-B06B-44E4-AC8C-029325719CB9}" destId="{0BD16D21-656F-4B5D-BE9D-3150B547E56A}" srcOrd="1" destOrd="0" presId="urn:microsoft.com/office/officeart/2005/8/layout/orgChart1"/>
    <dgm:cxn modelId="{406418CD-9DF5-4740-9FA9-6478BC17F2B4}" type="presParOf" srcId="{0BD16D21-656F-4B5D-BE9D-3150B547E56A}" destId="{FD38670C-B955-41CE-9137-FB4F53D48585}" srcOrd="0" destOrd="0" presId="urn:microsoft.com/office/officeart/2005/8/layout/orgChart1"/>
    <dgm:cxn modelId="{636A3F17-B5CA-4C43-9452-1A2C806B1568}" type="presParOf" srcId="{0BD16D21-656F-4B5D-BE9D-3150B547E56A}" destId="{F392D7E6-6773-429E-A2DF-0B4D96350DD5}" srcOrd="1" destOrd="0" presId="urn:microsoft.com/office/officeart/2005/8/layout/orgChart1"/>
    <dgm:cxn modelId="{9B21D30F-AD3D-4BFF-B5E1-6332C5B943D8}" type="presParOf" srcId="{F392D7E6-6773-429E-A2DF-0B4D96350DD5}" destId="{069674E8-5071-455F-9F80-5766D40E29CB}" srcOrd="0" destOrd="0" presId="urn:microsoft.com/office/officeart/2005/8/layout/orgChart1"/>
    <dgm:cxn modelId="{3F138192-0032-4058-829C-7CBEC1796349}" type="presParOf" srcId="{069674E8-5071-455F-9F80-5766D40E29CB}" destId="{C417ED15-8AC1-4D84-ABE7-30D3D6556C3B}" srcOrd="0" destOrd="0" presId="urn:microsoft.com/office/officeart/2005/8/layout/orgChart1"/>
    <dgm:cxn modelId="{E76E31C9-28AE-4D65-8383-AD05F60924E6}" type="presParOf" srcId="{069674E8-5071-455F-9F80-5766D40E29CB}" destId="{0F386B49-FD73-4F5B-8A38-7F6DD6872C86}" srcOrd="1" destOrd="0" presId="urn:microsoft.com/office/officeart/2005/8/layout/orgChart1"/>
    <dgm:cxn modelId="{66946A32-AF8D-4D6E-835F-B1E623E0DF32}" type="presParOf" srcId="{F392D7E6-6773-429E-A2DF-0B4D96350DD5}" destId="{BE15CC1F-E541-4469-BFF0-75CEE8AA526A}" srcOrd="1" destOrd="0" presId="urn:microsoft.com/office/officeart/2005/8/layout/orgChart1"/>
    <dgm:cxn modelId="{597506D7-3B3A-4A24-84D3-09CB9045E639}" type="presParOf" srcId="{F392D7E6-6773-429E-A2DF-0B4D96350DD5}" destId="{4FAB8197-5C86-41C5-AE38-8B951A43928E}" srcOrd="2" destOrd="0" presId="urn:microsoft.com/office/officeart/2005/8/layout/orgChart1"/>
    <dgm:cxn modelId="{47EFA812-B6A0-45DB-B527-7A42872D9E5C}" type="presParOf" srcId="{0BD16D21-656F-4B5D-BE9D-3150B547E56A}" destId="{C21DC356-B7E8-4EA0-A92B-147DB5EAAD5B}" srcOrd="2" destOrd="0" presId="urn:microsoft.com/office/officeart/2005/8/layout/orgChart1"/>
    <dgm:cxn modelId="{59086CBD-F85A-403A-82E4-D10E65D307AF}" type="presParOf" srcId="{0BD16D21-656F-4B5D-BE9D-3150B547E56A}" destId="{2CE59686-7C26-4173-A42D-34EAEB84CCB5}" srcOrd="3" destOrd="0" presId="urn:microsoft.com/office/officeart/2005/8/layout/orgChart1"/>
    <dgm:cxn modelId="{A6C1BA09-A5F4-4100-B848-37F66F6DE43B}" type="presParOf" srcId="{2CE59686-7C26-4173-A42D-34EAEB84CCB5}" destId="{5615C3C1-974D-42A5-A2A4-38B99850604F}" srcOrd="0" destOrd="0" presId="urn:microsoft.com/office/officeart/2005/8/layout/orgChart1"/>
    <dgm:cxn modelId="{67ACE446-75C8-4D60-9487-794FB71B0BA5}" type="presParOf" srcId="{5615C3C1-974D-42A5-A2A4-38B99850604F}" destId="{A308646F-77A2-4B48-929B-7E3D2FE1D95C}" srcOrd="0" destOrd="0" presId="urn:microsoft.com/office/officeart/2005/8/layout/orgChart1"/>
    <dgm:cxn modelId="{DECDED7C-9098-4E93-9AA6-12414C6C51AC}" type="presParOf" srcId="{5615C3C1-974D-42A5-A2A4-38B99850604F}" destId="{9AD48D80-925D-4FE1-9ADD-58A81F31F49D}" srcOrd="1" destOrd="0" presId="urn:microsoft.com/office/officeart/2005/8/layout/orgChart1"/>
    <dgm:cxn modelId="{BBDE9115-BFB5-4104-BB80-AA76DA2166F4}" type="presParOf" srcId="{2CE59686-7C26-4173-A42D-34EAEB84CCB5}" destId="{D532D645-5256-4AF1-9E4A-C92AE9C85531}" srcOrd="1" destOrd="0" presId="urn:microsoft.com/office/officeart/2005/8/layout/orgChart1"/>
    <dgm:cxn modelId="{ACD43514-A70E-4732-A303-B470961FAF58}" type="presParOf" srcId="{2CE59686-7C26-4173-A42D-34EAEB84CCB5}" destId="{15D61C39-ACD1-46D8-8019-89F39A42079C}" srcOrd="2" destOrd="0" presId="urn:microsoft.com/office/officeart/2005/8/layout/orgChart1"/>
    <dgm:cxn modelId="{ED62D934-CEF1-469E-868D-DF46D44E864F}" type="presParOf" srcId="{0BD16D21-656F-4B5D-BE9D-3150B547E56A}" destId="{584A8A3A-68A3-49AC-BA62-D3B3D03CA4C3}" srcOrd="4" destOrd="0" presId="urn:microsoft.com/office/officeart/2005/8/layout/orgChart1"/>
    <dgm:cxn modelId="{2B27BF1F-F71B-4C09-865B-7CBA55DD195D}" type="presParOf" srcId="{0BD16D21-656F-4B5D-BE9D-3150B547E56A}" destId="{E52E51AB-88EA-4DAF-B683-B69EA017A416}" srcOrd="5" destOrd="0" presId="urn:microsoft.com/office/officeart/2005/8/layout/orgChart1"/>
    <dgm:cxn modelId="{106B0C37-69B1-468E-AA5F-1632B3944012}" type="presParOf" srcId="{E52E51AB-88EA-4DAF-B683-B69EA017A416}" destId="{9DD2EFFB-7916-48B6-9E37-B9DEBF272E4C}" srcOrd="0" destOrd="0" presId="urn:microsoft.com/office/officeart/2005/8/layout/orgChart1"/>
    <dgm:cxn modelId="{C59D65D6-695C-4C03-B26D-EBCE01A342DF}" type="presParOf" srcId="{9DD2EFFB-7916-48B6-9E37-B9DEBF272E4C}" destId="{90EA6E14-676F-4044-A44D-DD13714C23A6}" srcOrd="0" destOrd="0" presId="urn:microsoft.com/office/officeart/2005/8/layout/orgChart1"/>
    <dgm:cxn modelId="{AC547E3D-25E1-4786-A4E9-54D0652A41D5}" type="presParOf" srcId="{9DD2EFFB-7916-48B6-9E37-B9DEBF272E4C}" destId="{F15B8BAA-A8FB-41B3-A703-27283CBC2AF1}" srcOrd="1" destOrd="0" presId="urn:microsoft.com/office/officeart/2005/8/layout/orgChart1"/>
    <dgm:cxn modelId="{6979515D-7C44-4EB2-8B79-2ACF1354B803}" type="presParOf" srcId="{E52E51AB-88EA-4DAF-B683-B69EA017A416}" destId="{6C55F35F-E3B4-4452-8178-005DDD509BB7}" srcOrd="1" destOrd="0" presId="urn:microsoft.com/office/officeart/2005/8/layout/orgChart1"/>
    <dgm:cxn modelId="{22D27B82-FEB8-44E3-BF9B-6271807FD1CD}" type="presParOf" srcId="{E52E51AB-88EA-4DAF-B683-B69EA017A416}" destId="{F71BA9FE-9449-4A4C-89FF-F42B2FE7DE51}" srcOrd="2" destOrd="0" presId="urn:microsoft.com/office/officeart/2005/8/layout/orgChart1"/>
    <dgm:cxn modelId="{868C74A1-81E7-47C2-B42C-75DE4B25AC5B}" type="presParOf" srcId="{34B832C0-B06B-44E4-AC8C-029325719CB9}" destId="{C1011CC5-FEB1-4D9E-94EB-42D2493DA7E4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FA5154-B5B8-49FE-87A0-4FDD17B50A76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16CB13-47BD-4D13-959C-D8B194B1A68D}">
      <dgm:prSet phldrT="[Текст]"/>
      <dgm:spPr/>
      <dgm:t>
        <a:bodyPr/>
        <a:lstStyle/>
        <a:p>
          <a:r>
            <a:rPr lang="ru-RU" dirty="0" smtClean="0"/>
            <a:t>Основные правила</a:t>
          </a:r>
          <a:endParaRPr lang="ru-RU" dirty="0"/>
        </a:p>
      </dgm:t>
    </dgm:pt>
    <dgm:pt modelId="{F302B732-3613-44D2-B547-4277D79DC98B}" type="parTrans" cxnId="{B87346D4-4D2D-4C36-BCFF-6D1AA304BF6C}">
      <dgm:prSet/>
      <dgm:spPr/>
      <dgm:t>
        <a:bodyPr/>
        <a:lstStyle/>
        <a:p>
          <a:endParaRPr lang="ru-RU"/>
        </a:p>
      </dgm:t>
    </dgm:pt>
    <dgm:pt modelId="{DEAA11FB-10ED-4D84-89BF-B0837C7570B2}" type="sibTrans" cxnId="{B87346D4-4D2D-4C36-BCFF-6D1AA304BF6C}">
      <dgm:prSet/>
      <dgm:spPr/>
      <dgm:t>
        <a:bodyPr/>
        <a:lstStyle/>
        <a:p>
          <a:endParaRPr lang="ru-RU"/>
        </a:p>
      </dgm:t>
    </dgm:pt>
    <dgm:pt modelId="{4976CB78-0534-4D80-98AC-A704CB4F3CFE}">
      <dgm:prSet phldrT="[Текст]" custT="1"/>
      <dgm:spPr/>
      <dgm:t>
        <a:bodyPr/>
        <a:lstStyle/>
        <a:p>
          <a:r>
            <a:rPr lang="ru-RU" sz="1800" dirty="0" smtClean="0"/>
            <a:t>подробно инструктируют, как выполнить задание</a:t>
          </a:r>
          <a:endParaRPr lang="ru-RU" sz="1800" dirty="0"/>
        </a:p>
      </dgm:t>
    </dgm:pt>
    <dgm:pt modelId="{4C4613B2-49F4-4BE3-8653-2F7963EC8C39}" type="sibTrans" cxnId="{9A221FBD-DECB-4F22-BC41-6425984B26B7}">
      <dgm:prSet/>
      <dgm:spPr/>
      <dgm:t>
        <a:bodyPr/>
        <a:lstStyle/>
        <a:p>
          <a:endParaRPr lang="ru-RU"/>
        </a:p>
      </dgm:t>
    </dgm:pt>
    <dgm:pt modelId="{D0B492CA-5455-470E-B7B6-A973D1BC5C36}" type="parTrans" cxnId="{9A221FBD-DECB-4F22-BC41-6425984B26B7}">
      <dgm:prSet/>
      <dgm:spPr/>
      <dgm:t>
        <a:bodyPr/>
        <a:lstStyle/>
        <a:p>
          <a:endParaRPr lang="ru-RU"/>
        </a:p>
      </dgm:t>
    </dgm:pt>
    <dgm:pt modelId="{B835F84D-709A-4C69-86FB-E762BEA3AE2A}">
      <dgm:prSet phldrT="[Текст]" custT="1"/>
      <dgm:spPr/>
      <dgm:t>
        <a:bodyPr/>
        <a:lstStyle/>
        <a:p>
          <a:r>
            <a:rPr lang="ru-RU" sz="1800" dirty="0" smtClean="0"/>
            <a:t>Показывается  образец практического выполнения задания</a:t>
          </a:r>
          <a:endParaRPr lang="ru-RU" sz="1800" dirty="0"/>
        </a:p>
      </dgm:t>
    </dgm:pt>
    <dgm:pt modelId="{8C4489E0-6AA3-4E03-B40A-BA87CDED6C62}" type="sibTrans" cxnId="{13CD8E1D-6488-4C1C-89A5-BC944764DD24}">
      <dgm:prSet/>
      <dgm:spPr/>
      <dgm:t>
        <a:bodyPr/>
        <a:lstStyle/>
        <a:p>
          <a:endParaRPr lang="ru-RU"/>
        </a:p>
      </dgm:t>
    </dgm:pt>
    <dgm:pt modelId="{394F81A3-684D-4921-A7CB-ED01670C332B}" type="parTrans" cxnId="{13CD8E1D-6488-4C1C-89A5-BC944764DD24}">
      <dgm:prSet/>
      <dgm:spPr/>
      <dgm:t>
        <a:bodyPr/>
        <a:lstStyle/>
        <a:p>
          <a:endParaRPr lang="ru-RU"/>
        </a:p>
      </dgm:t>
    </dgm:pt>
    <dgm:pt modelId="{BF2953CA-23C7-4B42-BDCC-E67920852F11}">
      <dgm:prSet phldrT="[Текст]" custT="1"/>
      <dgm:spPr/>
      <dgm:t>
        <a:bodyPr/>
        <a:lstStyle/>
        <a:p>
          <a:endParaRPr lang="ru-RU" sz="1300" dirty="0" smtClean="0"/>
        </a:p>
        <a:p>
          <a:r>
            <a:rPr lang="ru-RU" sz="1800" dirty="0" smtClean="0"/>
            <a:t>При выполнений задания учащиеся пользуются готовыми алгоритмом</a:t>
          </a:r>
          <a:endParaRPr lang="ru-RU" sz="1800" dirty="0"/>
        </a:p>
      </dgm:t>
    </dgm:pt>
    <dgm:pt modelId="{298A8539-E8B9-497D-9638-8E614D943273}" type="sibTrans" cxnId="{78B193DC-B044-4DBD-8E3B-9532A245CD7C}">
      <dgm:prSet/>
      <dgm:spPr/>
      <dgm:t>
        <a:bodyPr/>
        <a:lstStyle/>
        <a:p>
          <a:endParaRPr lang="ru-RU"/>
        </a:p>
      </dgm:t>
    </dgm:pt>
    <dgm:pt modelId="{9E586B77-115E-4008-96E1-88326FE6999E}" type="parTrans" cxnId="{78B193DC-B044-4DBD-8E3B-9532A245CD7C}">
      <dgm:prSet/>
      <dgm:spPr/>
      <dgm:t>
        <a:bodyPr/>
        <a:lstStyle/>
        <a:p>
          <a:endParaRPr lang="ru-RU"/>
        </a:p>
      </dgm:t>
    </dgm:pt>
    <dgm:pt modelId="{A192B26C-182B-4658-8529-FD4EC993C879}">
      <dgm:prSet custT="1"/>
      <dgm:spPr/>
      <dgm:t>
        <a:bodyPr/>
        <a:lstStyle/>
        <a:p>
          <a:r>
            <a:rPr lang="ru-RU" sz="1800" dirty="0" smtClean="0"/>
            <a:t>контроль и оценка осуществляется в ходе и по результатам деятельности</a:t>
          </a:r>
          <a:r>
            <a:rPr lang="ru-RU" sz="1300" dirty="0" smtClean="0"/>
            <a:t>.</a:t>
          </a:r>
          <a:endParaRPr lang="ru-RU" sz="1300" dirty="0"/>
        </a:p>
      </dgm:t>
    </dgm:pt>
    <dgm:pt modelId="{90229B80-4EB6-4AC9-A6F1-77A121152124}" type="sibTrans" cxnId="{28B2C4D6-4A7D-4F8E-941B-55A28D3B057E}">
      <dgm:prSet/>
      <dgm:spPr/>
      <dgm:t>
        <a:bodyPr/>
        <a:lstStyle/>
        <a:p>
          <a:endParaRPr lang="ru-RU"/>
        </a:p>
      </dgm:t>
    </dgm:pt>
    <dgm:pt modelId="{98502637-CAF5-4001-9944-99F397260B2D}" type="parTrans" cxnId="{28B2C4D6-4A7D-4F8E-941B-55A28D3B057E}">
      <dgm:prSet/>
      <dgm:spPr/>
      <dgm:t>
        <a:bodyPr/>
        <a:lstStyle/>
        <a:p>
          <a:endParaRPr lang="ru-RU"/>
        </a:p>
      </dgm:t>
    </dgm:pt>
    <dgm:pt modelId="{E8E93ABC-7E70-4D13-976A-3D5FE092D022}">
      <dgm:prSet phldrT="[Текст]" custT="1"/>
      <dgm:spPr/>
      <dgm:t>
        <a:bodyPr/>
        <a:lstStyle/>
        <a:p>
          <a:r>
            <a:rPr lang="ru-RU" sz="1800" dirty="0" smtClean="0"/>
            <a:t>Или разрабатывают сами</a:t>
          </a:r>
          <a:endParaRPr lang="ru-RU" sz="1800" dirty="0"/>
        </a:p>
      </dgm:t>
    </dgm:pt>
    <dgm:pt modelId="{BD72BE40-E1B6-47C0-824A-F8061F939BBC}" type="sibTrans" cxnId="{159C0EDA-6BAD-40A9-827B-C37C7AFEB446}">
      <dgm:prSet/>
      <dgm:spPr/>
      <dgm:t>
        <a:bodyPr/>
        <a:lstStyle/>
        <a:p>
          <a:endParaRPr lang="ru-RU"/>
        </a:p>
      </dgm:t>
    </dgm:pt>
    <dgm:pt modelId="{105D532B-41C9-45BA-824E-54259FA49D3C}" type="parTrans" cxnId="{159C0EDA-6BAD-40A9-827B-C37C7AFEB446}">
      <dgm:prSet/>
      <dgm:spPr/>
      <dgm:t>
        <a:bodyPr/>
        <a:lstStyle/>
        <a:p>
          <a:endParaRPr lang="ru-RU"/>
        </a:p>
      </dgm:t>
    </dgm:pt>
    <dgm:pt modelId="{6768C40E-0B21-4B53-83B6-E21993528302}" type="pres">
      <dgm:prSet presAssocID="{88FA5154-B5B8-49FE-87A0-4FDD17B50A7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B17382-6D2C-4DDF-932A-1BE5C16CF960}" type="pres">
      <dgm:prSet presAssocID="{8D16CB13-47BD-4D13-959C-D8B194B1A68D}" presName="centerShape" presStyleLbl="node0" presStyleIdx="0" presStyleCnt="1" custScaleY="101677"/>
      <dgm:spPr/>
      <dgm:t>
        <a:bodyPr/>
        <a:lstStyle/>
        <a:p>
          <a:endParaRPr lang="ru-RU"/>
        </a:p>
      </dgm:t>
    </dgm:pt>
    <dgm:pt modelId="{F3BA46D7-06DF-4B5C-9DDC-5B32B8B582C7}" type="pres">
      <dgm:prSet presAssocID="{D0B492CA-5455-470E-B7B6-A973D1BC5C36}" presName="parTrans" presStyleLbl="sibTrans2D1" presStyleIdx="0" presStyleCnt="5"/>
      <dgm:spPr/>
      <dgm:t>
        <a:bodyPr/>
        <a:lstStyle/>
        <a:p>
          <a:endParaRPr lang="ru-RU"/>
        </a:p>
      </dgm:t>
    </dgm:pt>
    <dgm:pt modelId="{3B2F972D-D844-4CD6-87BF-F6BB8C0D1C9A}" type="pres">
      <dgm:prSet presAssocID="{D0B492CA-5455-470E-B7B6-A973D1BC5C3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86A286C-495E-4D0F-A908-094396AE588F}" type="pres">
      <dgm:prSet presAssocID="{4976CB78-0534-4D80-98AC-A704CB4F3CFE}" presName="node" presStyleLbl="node1" presStyleIdx="0" presStyleCnt="5" custScaleX="121379" custScaleY="119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141D1-DEA8-4927-8810-A83076A840AD}" type="pres">
      <dgm:prSet presAssocID="{394F81A3-684D-4921-A7CB-ED01670C332B}" presName="parTrans" presStyleLbl="sibTrans2D1" presStyleIdx="1" presStyleCnt="5"/>
      <dgm:spPr/>
      <dgm:t>
        <a:bodyPr/>
        <a:lstStyle/>
        <a:p>
          <a:endParaRPr lang="ru-RU"/>
        </a:p>
      </dgm:t>
    </dgm:pt>
    <dgm:pt modelId="{257511EB-3B74-4479-ACC7-F0ED7BDB9FE1}" type="pres">
      <dgm:prSet presAssocID="{394F81A3-684D-4921-A7CB-ED01670C332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3EDF464E-96B3-4ECF-96FF-D3407A54BBE3}" type="pres">
      <dgm:prSet presAssocID="{B835F84D-709A-4C69-86FB-E762BEA3AE2A}" presName="node" presStyleLbl="node1" presStyleIdx="1" presStyleCnt="5" custScaleX="132001" custScaleY="118787" custRadScaleRad="100708" custRadScaleInc="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A57D2-150D-4451-95B7-AFE099FF07DD}" type="pres">
      <dgm:prSet presAssocID="{9E586B77-115E-4008-96E1-88326FE6999E}" presName="parTrans" presStyleLbl="sibTrans2D1" presStyleIdx="2" presStyleCnt="5"/>
      <dgm:spPr/>
      <dgm:t>
        <a:bodyPr/>
        <a:lstStyle/>
        <a:p>
          <a:endParaRPr lang="ru-RU"/>
        </a:p>
      </dgm:t>
    </dgm:pt>
    <dgm:pt modelId="{C30EEEC5-AD5E-4868-8A28-820706A2FAC3}" type="pres">
      <dgm:prSet presAssocID="{9E586B77-115E-4008-96E1-88326FE6999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29AF6ACA-F745-47D8-9EDF-F868FA429AD5}" type="pres">
      <dgm:prSet presAssocID="{BF2953CA-23C7-4B42-BDCC-E67920852F11}" presName="node" presStyleLbl="node1" presStyleIdx="2" presStyleCnt="5" custScaleX="142194" custScaleY="117104" custRadScaleRad="98529" custRadScaleInc="-2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03FA1-6B90-4128-90E3-3ABECFAED365}" type="pres">
      <dgm:prSet presAssocID="{105D532B-41C9-45BA-824E-54259FA49D3C}" presName="parTrans" presStyleLbl="sibTrans2D1" presStyleIdx="3" presStyleCnt="5"/>
      <dgm:spPr/>
      <dgm:t>
        <a:bodyPr/>
        <a:lstStyle/>
        <a:p>
          <a:endParaRPr lang="ru-RU"/>
        </a:p>
      </dgm:t>
    </dgm:pt>
    <dgm:pt modelId="{AF1D485F-FF78-44E0-8002-AB083531E6FC}" type="pres">
      <dgm:prSet presAssocID="{105D532B-41C9-45BA-824E-54259FA49D3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3EC9D6B-6C32-485D-8082-F0BBADD4A994}" type="pres">
      <dgm:prSet presAssocID="{E8E93ABC-7E70-4D13-976A-3D5FE092D022}" presName="node" presStyleLbl="node1" presStyleIdx="3" presStyleCnt="5" custScaleX="146232" custScaleY="116243" custRadScaleRad="94633" custRadScaleInc="8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0E4DD-2BEA-4879-8921-806A8B01304F}" type="pres">
      <dgm:prSet presAssocID="{98502637-CAF5-4001-9944-99F397260B2D}" presName="parTrans" presStyleLbl="sibTrans2D1" presStyleIdx="4" presStyleCnt="5"/>
      <dgm:spPr/>
      <dgm:t>
        <a:bodyPr/>
        <a:lstStyle/>
        <a:p>
          <a:endParaRPr lang="ru-RU"/>
        </a:p>
      </dgm:t>
    </dgm:pt>
    <dgm:pt modelId="{9C10F3BD-5AB4-497B-9F43-2A4EA3CC5E9C}" type="pres">
      <dgm:prSet presAssocID="{98502637-CAF5-4001-9944-99F397260B2D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B1964D2B-9687-4897-A5FD-2766E5F9884A}" type="pres">
      <dgm:prSet presAssocID="{A192B26C-182B-4658-8529-FD4EC993C879}" presName="node" presStyleLbl="node1" presStyleIdx="4" presStyleCnt="5" custScaleX="137883" custScaleY="11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744130-8CBE-4745-93A2-E3D2768343A8}" type="presOf" srcId="{D0B492CA-5455-470E-B7B6-A973D1BC5C36}" destId="{3B2F972D-D844-4CD6-87BF-F6BB8C0D1C9A}" srcOrd="1" destOrd="0" presId="urn:microsoft.com/office/officeart/2005/8/layout/radial5"/>
    <dgm:cxn modelId="{2E04C656-860C-49EC-BE6D-1BE36881666C}" type="presOf" srcId="{BF2953CA-23C7-4B42-BDCC-E67920852F11}" destId="{29AF6ACA-F745-47D8-9EDF-F868FA429AD5}" srcOrd="0" destOrd="0" presId="urn:microsoft.com/office/officeart/2005/8/layout/radial5"/>
    <dgm:cxn modelId="{B902C885-1DF9-4798-9A7B-B74FB3C8CF5D}" type="presOf" srcId="{9E586B77-115E-4008-96E1-88326FE6999E}" destId="{DC9A57D2-150D-4451-95B7-AFE099FF07DD}" srcOrd="0" destOrd="0" presId="urn:microsoft.com/office/officeart/2005/8/layout/radial5"/>
    <dgm:cxn modelId="{5AAE5ABE-C058-4DA1-A656-9FF301C4DC65}" type="presOf" srcId="{88FA5154-B5B8-49FE-87A0-4FDD17B50A76}" destId="{6768C40E-0B21-4B53-83B6-E21993528302}" srcOrd="0" destOrd="0" presId="urn:microsoft.com/office/officeart/2005/8/layout/radial5"/>
    <dgm:cxn modelId="{A212AFB0-5CB9-46CF-9B56-BEE79C588FD7}" type="presOf" srcId="{B835F84D-709A-4C69-86FB-E762BEA3AE2A}" destId="{3EDF464E-96B3-4ECF-96FF-D3407A54BBE3}" srcOrd="0" destOrd="0" presId="urn:microsoft.com/office/officeart/2005/8/layout/radial5"/>
    <dgm:cxn modelId="{97F7755C-378F-4A86-B3A2-DFD58AA69503}" type="presOf" srcId="{D0B492CA-5455-470E-B7B6-A973D1BC5C36}" destId="{F3BA46D7-06DF-4B5C-9DDC-5B32B8B582C7}" srcOrd="0" destOrd="0" presId="urn:microsoft.com/office/officeart/2005/8/layout/radial5"/>
    <dgm:cxn modelId="{9A221FBD-DECB-4F22-BC41-6425984B26B7}" srcId="{8D16CB13-47BD-4D13-959C-D8B194B1A68D}" destId="{4976CB78-0534-4D80-98AC-A704CB4F3CFE}" srcOrd="0" destOrd="0" parTransId="{D0B492CA-5455-470E-B7B6-A973D1BC5C36}" sibTransId="{4C4613B2-49F4-4BE3-8653-2F7963EC8C39}"/>
    <dgm:cxn modelId="{13D07AEA-BA5D-4C0C-8276-C63C010F6BC4}" type="presOf" srcId="{4976CB78-0534-4D80-98AC-A704CB4F3CFE}" destId="{186A286C-495E-4D0F-A908-094396AE588F}" srcOrd="0" destOrd="0" presId="urn:microsoft.com/office/officeart/2005/8/layout/radial5"/>
    <dgm:cxn modelId="{82003F56-601E-4E23-A090-749F17FA3094}" type="presOf" srcId="{105D532B-41C9-45BA-824E-54259FA49D3C}" destId="{AF1D485F-FF78-44E0-8002-AB083531E6FC}" srcOrd="1" destOrd="0" presId="urn:microsoft.com/office/officeart/2005/8/layout/radial5"/>
    <dgm:cxn modelId="{40F3C3A5-ADEC-4605-A877-E856649415A1}" type="presOf" srcId="{A192B26C-182B-4658-8529-FD4EC993C879}" destId="{B1964D2B-9687-4897-A5FD-2766E5F9884A}" srcOrd="0" destOrd="0" presId="urn:microsoft.com/office/officeart/2005/8/layout/radial5"/>
    <dgm:cxn modelId="{159C0EDA-6BAD-40A9-827B-C37C7AFEB446}" srcId="{8D16CB13-47BD-4D13-959C-D8B194B1A68D}" destId="{E8E93ABC-7E70-4D13-976A-3D5FE092D022}" srcOrd="3" destOrd="0" parTransId="{105D532B-41C9-45BA-824E-54259FA49D3C}" sibTransId="{BD72BE40-E1B6-47C0-824A-F8061F939BBC}"/>
    <dgm:cxn modelId="{88B63EB3-8C22-4A2F-A302-5392BC2DE39B}" type="presOf" srcId="{394F81A3-684D-4921-A7CB-ED01670C332B}" destId="{257511EB-3B74-4479-ACC7-F0ED7BDB9FE1}" srcOrd="1" destOrd="0" presId="urn:microsoft.com/office/officeart/2005/8/layout/radial5"/>
    <dgm:cxn modelId="{0FC8E1A4-37C7-40C0-B0C6-773EEEDBF847}" type="presOf" srcId="{394F81A3-684D-4921-A7CB-ED01670C332B}" destId="{6ED141D1-DEA8-4927-8810-A83076A840AD}" srcOrd="0" destOrd="0" presId="urn:microsoft.com/office/officeart/2005/8/layout/radial5"/>
    <dgm:cxn modelId="{B87346D4-4D2D-4C36-BCFF-6D1AA304BF6C}" srcId="{88FA5154-B5B8-49FE-87A0-4FDD17B50A76}" destId="{8D16CB13-47BD-4D13-959C-D8B194B1A68D}" srcOrd="0" destOrd="0" parTransId="{F302B732-3613-44D2-B547-4277D79DC98B}" sibTransId="{DEAA11FB-10ED-4D84-89BF-B0837C7570B2}"/>
    <dgm:cxn modelId="{CEF06EA4-78D1-4AF2-9364-AACD81BCFD88}" type="presOf" srcId="{8D16CB13-47BD-4D13-959C-D8B194B1A68D}" destId="{80B17382-6D2C-4DDF-932A-1BE5C16CF960}" srcOrd="0" destOrd="0" presId="urn:microsoft.com/office/officeart/2005/8/layout/radial5"/>
    <dgm:cxn modelId="{6AE81ED1-6049-43AB-BDA5-61F4083D2010}" type="presOf" srcId="{105D532B-41C9-45BA-824E-54259FA49D3C}" destId="{AA703FA1-6B90-4128-90E3-3ABECFAED365}" srcOrd="0" destOrd="0" presId="urn:microsoft.com/office/officeart/2005/8/layout/radial5"/>
    <dgm:cxn modelId="{13CD8E1D-6488-4C1C-89A5-BC944764DD24}" srcId="{8D16CB13-47BD-4D13-959C-D8B194B1A68D}" destId="{B835F84D-709A-4C69-86FB-E762BEA3AE2A}" srcOrd="1" destOrd="0" parTransId="{394F81A3-684D-4921-A7CB-ED01670C332B}" sibTransId="{8C4489E0-6AA3-4E03-B40A-BA87CDED6C62}"/>
    <dgm:cxn modelId="{78B193DC-B044-4DBD-8E3B-9532A245CD7C}" srcId="{8D16CB13-47BD-4D13-959C-D8B194B1A68D}" destId="{BF2953CA-23C7-4B42-BDCC-E67920852F11}" srcOrd="2" destOrd="0" parTransId="{9E586B77-115E-4008-96E1-88326FE6999E}" sibTransId="{298A8539-E8B9-497D-9638-8E614D943273}"/>
    <dgm:cxn modelId="{90D0E6AA-9C8C-4A87-8979-AE3A5DA527A9}" type="presOf" srcId="{9E586B77-115E-4008-96E1-88326FE6999E}" destId="{C30EEEC5-AD5E-4868-8A28-820706A2FAC3}" srcOrd="1" destOrd="0" presId="urn:microsoft.com/office/officeart/2005/8/layout/radial5"/>
    <dgm:cxn modelId="{28B2C4D6-4A7D-4F8E-941B-55A28D3B057E}" srcId="{8D16CB13-47BD-4D13-959C-D8B194B1A68D}" destId="{A192B26C-182B-4658-8529-FD4EC993C879}" srcOrd="4" destOrd="0" parTransId="{98502637-CAF5-4001-9944-99F397260B2D}" sibTransId="{90229B80-4EB6-4AC9-A6F1-77A121152124}"/>
    <dgm:cxn modelId="{E3DD518C-C1DC-43B2-A61D-B72E88EBBBC5}" type="presOf" srcId="{98502637-CAF5-4001-9944-99F397260B2D}" destId="{9C10F3BD-5AB4-497B-9F43-2A4EA3CC5E9C}" srcOrd="1" destOrd="0" presId="urn:microsoft.com/office/officeart/2005/8/layout/radial5"/>
    <dgm:cxn modelId="{DF042434-1E4C-43DD-B972-D9409C27BED9}" type="presOf" srcId="{98502637-CAF5-4001-9944-99F397260B2D}" destId="{71D0E4DD-2BEA-4879-8921-806A8B01304F}" srcOrd="0" destOrd="0" presId="urn:microsoft.com/office/officeart/2005/8/layout/radial5"/>
    <dgm:cxn modelId="{3ADA0587-E3B8-453A-8C41-703F62BD79CB}" type="presOf" srcId="{E8E93ABC-7E70-4D13-976A-3D5FE092D022}" destId="{D3EC9D6B-6C32-485D-8082-F0BBADD4A994}" srcOrd="0" destOrd="0" presId="urn:microsoft.com/office/officeart/2005/8/layout/radial5"/>
    <dgm:cxn modelId="{FAC6DD8F-5E46-4630-AEF6-E56607A00BFF}" type="presParOf" srcId="{6768C40E-0B21-4B53-83B6-E21993528302}" destId="{80B17382-6D2C-4DDF-932A-1BE5C16CF960}" srcOrd="0" destOrd="0" presId="urn:microsoft.com/office/officeart/2005/8/layout/radial5"/>
    <dgm:cxn modelId="{C9395848-3E1E-4137-9D34-0DEF233E2065}" type="presParOf" srcId="{6768C40E-0B21-4B53-83B6-E21993528302}" destId="{F3BA46D7-06DF-4B5C-9DDC-5B32B8B582C7}" srcOrd="1" destOrd="0" presId="urn:microsoft.com/office/officeart/2005/8/layout/radial5"/>
    <dgm:cxn modelId="{F780D753-37FA-4584-8DAE-1970679D9103}" type="presParOf" srcId="{F3BA46D7-06DF-4B5C-9DDC-5B32B8B582C7}" destId="{3B2F972D-D844-4CD6-87BF-F6BB8C0D1C9A}" srcOrd="0" destOrd="0" presId="urn:microsoft.com/office/officeart/2005/8/layout/radial5"/>
    <dgm:cxn modelId="{1B1C6BDF-5D67-4E3B-A80C-F501D1BFF64F}" type="presParOf" srcId="{6768C40E-0B21-4B53-83B6-E21993528302}" destId="{186A286C-495E-4D0F-A908-094396AE588F}" srcOrd="2" destOrd="0" presId="urn:microsoft.com/office/officeart/2005/8/layout/radial5"/>
    <dgm:cxn modelId="{9E780CC5-1B99-4814-BDBE-7E9E0933E91E}" type="presParOf" srcId="{6768C40E-0B21-4B53-83B6-E21993528302}" destId="{6ED141D1-DEA8-4927-8810-A83076A840AD}" srcOrd="3" destOrd="0" presId="urn:microsoft.com/office/officeart/2005/8/layout/radial5"/>
    <dgm:cxn modelId="{E20E0D37-7CEC-433D-8C6C-54B5BCF017E3}" type="presParOf" srcId="{6ED141D1-DEA8-4927-8810-A83076A840AD}" destId="{257511EB-3B74-4479-ACC7-F0ED7BDB9FE1}" srcOrd="0" destOrd="0" presId="urn:microsoft.com/office/officeart/2005/8/layout/radial5"/>
    <dgm:cxn modelId="{7ABB49C0-73E6-43ED-AEB8-8E72ABABB146}" type="presParOf" srcId="{6768C40E-0B21-4B53-83B6-E21993528302}" destId="{3EDF464E-96B3-4ECF-96FF-D3407A54BBE3}" srcOrd="4" destOrd="0" presId="urn:microsoft.com/office/officeart/2005/8/layout/radial5"/>
    <dgm:cxn modelId="{2E60A742-A18F-4EAB-904A-F125D8E8B7F4}" type="presParOf" srcId="{6768C40E-0B21-4B53-83B6-E21993528302}" destId="{DC9A57D2-150D-4451-95B7-AFE099FF07DD}" srcOrd="5" destOrd="0" presId="urn:microsoft.com/office/officeart/2005/8/layout/radial5"/>
    <dgm:cxn modelId="{16F1661D-14FF-4AB3-A1C8-080A31D4EAA5}" type="presParOf" srcId="{DC9A57D2-150D-4451-95B7-AFE099FF07DD}" destId="{C30EEEC5-AD5E-4868-8A28-820706A2FAC3}" srcOrd="0" destOrd="0" presId="urn:microsoft.com/office/officeart/2005/8/layout/radial5"/>
    <dgm:cxn modelId="{9FAFBC8D-E401-41C3-8CF1-49AF5BF5F394}" type="presParOf" srcId="{6768C40E-0B21-4B53-83B6-E21993528302}" destId="{29AF6ACA-F745-47D8-9EDF-F868FA429AD5}" srcOrd="6" destOrd="0" presId="urn:microsoft.com/office/officeart/2005/8/layout/radial5"/>
    <dgm:cxn modelId="{676FAE09-0D41-4C43-AE24-99D92F0B003E}" type="presParOf" srcId="{6768C40E-0B21-4B53-83B6-E21993528302}" destId="{AA703FA1-6B90-4128-90E3-3ABECFAED365}" srcOrd="7" destOrd="0" presId="urn:microsoft.com/office/officeart/2005/8/layout/radial5"/>
    <dgm:cxn modelId="{C1F61FFB-65AA-4485-AB9C-DB7982188003}" type="presParOf" srcId="{AA703FA1-6B90-4128-90E3-3ABECFAED365}" destId="{AF1D485F-FF78-44E0-8002-AB083531E6FC}" srcOrd="0" destOrd="0" presId="urn:microsoft.com/office/officeart/2005/8/layout/radial5"/>
    <dgm:cxn modelId="{F8465F3F-9050-45F0-8FBE-5B9F139C5FA9}" type="presParOf" srcId="{6768C40E-0B21-4B53-83B6-E21993528302}" destId="{D3EC9D6B-6C32-485D-8082-F0BBADD4A994}" srcOrd="8" destOrd="0" presId="urn:microsoft.com/office/officeart/2005/8/layout/radial5"/>
    <dgm:cxn modelId="{ED6F10A5-84AE-4DC2-B59B-076394E3E462}" type="presParOf" srcId="{6768C40E-0B21-4B53-83B6-E21993528302}" destId="{71D0E4DD-2BEA-4879-8921-806A8B01304F}" srcOrd="9" destOrd="0" presId="urn:microsoft.com/office/officeart/2005/8/layout/radial5"/>
    <dgm:cxn modelId="{00348C23-7077-4C8E-B17A-94ABF0EEE354}" type="presParOf" srcId="{71D0E4DD-2BEA-4879-8921-806A8B01304F}" destId="{9C10F3BD-5AB4-497B-9F43-2A4EA3CC5E9C}" srcOrd="0" destOrd="0" presId="urn:microsoft.com/office/officeart/2005/8/layout/radial5"/>
    <dgm:cxn modelId="{E9409388-F3B4-45E7-9BF4-5C61289175AB}" type="presParOf" srcId="{6768C40E-0B21-4B53-83B6-E21993528302}" destId="{B1964D2B-9687-4897-A5FD-2766E5F9884A}" srcOrd="1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B58DA-2735-443C-98C6-5E07F09A450F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7ED52-C8F8-467E-8FCF-20A350FBC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ED52-C8F8-467E-8FCF-20A350FBCA8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3EDFE7-AA84-4618-898E-F22521161CF1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BBB92B8-AEC7-4AB2-9D92-DF778F9D6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643073"/>
          </a:xfrm>
        </p:spPr>
        <p:txBody>
          <a:bodyPr>
            <a:normAutofit fontScale="90000"/>
          </a:bodyPr>
          <a:lstStyle/>
          <a:p>
            <a:r>
              <a:rPr lang="ru-RU" dirty="0"/>
              <a:t>Отдел образования города Караганды</a:t>
            </a:r>
            <a:br>
              <a:rPr lang="ru-RU" dirty="0"/>
            </a:br>
            <a:r>
              <a:rPr lang="ru-RU" dirty="0"/>
              <a:t>СОШ № 10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8001056" cy="3857652"/>
          </a:xfrm>
        </p:spPr>
        <p:txBody>
          <a:bodyPr/>
          <a:lstStyle/>
          <a:p>
            <a:r>
              <a:rPr lang="ru-RU" dirty="0"/>
              <a:t> </a:t>
            </a:r>
          </a:p>
          <a:p>
            <a:r>
              <a:rPr lang="ru-RU" dirty="0"/>
              <a:t>Городской семинар – тренинг</a:t>
            </a:r>
          </a:p>
          <a:p>
            <a:r>
              <a:rPr lang="ru-RU" dirty="0"/>
              <a:t>Для учителей биологии</a:t>
            </a:r>
          </a:p>
          <a:p>
            <a:r>
              <a:rPr lang="ru-RU" dirty="0" smtClean="0"/>
              <a:t>«</a:t>
            </a:r>
            <a:r>
              <a:rPr lang="ru-RU" b="1" dirty="0" smtClean="0"/>
              <a:t>Алгоритмический </a:t>
            </a:r>
            <a:r>
              <a:rPr lang="ru-RU" b="1" dirty="0"/>
              <a:t>подход </a:t>
            </a:r>
            <a:r>
              <a:rPr lang="ru-RU" b="1" dirty="0" smtClean="0"/>
              <a:t>в систематизации </a:t>
            </a:r>
            <a:r>
              <a:rPr lang="ru-RU" b="1" dirty="0"/>
              <a:t>знаний и творческой активности учащихся»</a:t>
            </a:r>
            <a:endParaRPr lang="ru-RU" dirty="0"/>
          </a:p>
          <a:p>
            <a:endParaRPr lang="ru-RU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  </a:t>
            </a:r>
            <a:r>
              <a:rPr lang="ru-RU" sz="1400" dirty="0" smtClean="0"/>
              <a:t>учитель биологии </a:t>
            </a:r>
            <a:r>
              <a:rPr lang="ru-RU" sz="1400" dirty="0" err="1" smtClean="0"/>
              <a:t>Омарова</a:t>
            </a:r>
            <a:r>
              <a:rPr lang="ru-RU" sz="1400" dirty="0" smtClean="0"/>
              <a:t> Б.Б. 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 </a:t>
            </a:r>
            <a:r>
              <a:rPr lang="ru-RU" dirty="0" err="1"/>
              <a:t>р</a:t>
            </a:r>
            <a:r>
              <a:rPr lang="ru-RU" dirty="0"/>
              <a:t> и м е </a:t>
            </a:r>
            <a:r>
              <a:rPr lang="ru-RU" dirty="0" err="1"/>
              <a:t>н</a:t>
            </a:r>
            <a:r>
              <a:rPr lang="ru-RU" dirty="0"/>
              <a:t> я </a:t>
            </a:r>
            <a:r>
              <a:rPr lang="ru-RU" dirty="0" err="1"/>
              <a:t>я</a:t>
            </a:r>
            <a:r>
              <a:rPr lang="ru-RU" dirty="0"/>
              <a:t> алгоритмический метод обучения, </a:t>
            </a:r>
            <a:r>
              <a:rPr lang="ru-RU" dirty="0" smtClean="0"/>
              <a:t>преподаватель </a:t>
            </a:r>
            <a:r>
              <a:rPr lang="ru-RU" dirty="0"/>
              <a:t>имеет возможность показать учащимся готовые образцы действий, он дает предписания, учит самостоятельно составлять алгоритмы действий, формирует умения и навыки </a:t>
            </a:r>
            <a:r>
              <a:rPr lang="ru-RU" dirty="0" smtClean="0"/>
              <a:t>практической </a:t>
            </a:r>
            <a:r>
              <a:rPr lang="ru-RU" dirty="0"/>
              <a:t>исполнительской деятельности (самостоятельное ее </a:t>
            </a:r>
            <a:r>
              <a:rPr lang="ru-RU" dirty="0" smtClean="0"/>
              <a:t>планирование</a:t>
            </a:r>
            <a:r>
              <a:rPr lang="ru-RU" dirty="0"/>
              <a:t>, коррекция, контроль, разработка алгоритмов). На основе этого метода формируются индивидуальные </a:t>
            </a:r>
            <a:r>
              <a:rPr lang="ru-RU" dirty="0" smtClean="0"/>
              <a:t>способности </a:t>
            </a:r>
            <a:r>
              <a:rPr lang="ru-RU" dirty="0"/>
              <a:t>усвоения новых знаний и овладения умениями.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ru-RU" dirty="0" smtClean="0"/>
              <a:t>Основа метода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/>
          </a:bodyPr>
          <a:lstStyle/>
          <a:p>
            <a:r>
              <a:rPr lang="ru-RU" dirty="0" smtClean="0"/>
              <a:t>В основе данного метода лежит передача алгоритма действия в форме инструктажа о целях, задачах, способах выполнения предстоящего задания (зачем, что и как делать). В зависимости от уровня развития учащихся, инструктаж может быть кратким, обобщенным или подробным, детальным, может проводиться в вопросно-ответной форме или с применением письменных предписаний, карточек, ТСО.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dirty="0"/>
              <a:t>при выполнении </a:t>
            </a:r>
            <a:r>
              <a:rPr lang="ru-RU" dirty="0" smtClean="0"/>
              <a:t>лабораторно-практических </a:t>
            </a:r>
            <a:r>
              <a:rPr lang="ru-RU" dirty="0"/>
              <a:t>работ можно предложить такой план </a:t>
            </a:r>
            <a:r>
              <a:rPr lang="ru-RU" dirty="0" smtClean="0"/>
              <a:t>деятельности</a:t>
            </a:r>
            <a:r>
              <a:rPr lang="ru-RU" dirty="0"/>
              <a:t>: 1) Какова цель предстоящей работы? Что нужно сделать, какое новое знание усвоить, каким способом </a:t>
            </a:r>
            <a:r>
              <a:rPr lang="ru-RU" dirty="0" smtClean="0"/>
              <a:t>овладеть</a:t>
            </a:r>
            <a:r>
              <a:rPr lang="ru-RU" dirty="0"/>
              <a:t>, какое умение выработать? 2) Что для этого необходимо сделать? Что нужно определить в работе? Какую </a:t>
            </a:r>
            <a:r>
              <a:rPr lang="ru-RU" dirty="0" smtClean="0"/>
              <a:t>закономерность </a:t>
            </a:r>
            <a:r>
              <a:rPr lang="ru-RU" dirty="0"/>
              <a:t>необходимо проверить? Как она формулируется, как доказывается? и т. д.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для работы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r>
              <a:rPr lang="ru-RU" b="1" dirty="0"/>
              <a:t>1.Создайте алгоритм изучения учебных </a:t>
            </a:r>
            <a:r>
              <a:rPr lang="ru-RU" b="1" dirty="0" smtClean="0"/>
              <a:t>текстов и дайте пояснения</a:t>
            </a:r>
            <a:endParaRPr lang="ru-RU" dirty="0"/>
          </a:p>
          <a:p>
            <a:r>
              <a:rPr lang="ru-RU" b="1" dirty="0"/>
              <a:t>2.Создайте алгоритм  систематизаций </a:t>
            </a:r>
            <a:r>
              <a:rPr lang="ru-RU" b="1" dirty="0" smtClean="0"/>
              <a:t>знаний  и дайте пояснения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Алгоритм изучения учебных текстов: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/>
              <a:t>Формулировка цели работы с книгой, текстом.</a:t>
            </a:r>
            <a:endParaRPr lang="ru-RU" dirty="0"/>
          </a:p>
          <a:p>
            <a:pPr lvl="0"/>
            <a:r>
              <a:rPr lang="ru-RU" b="1" dirty="0"/>
              <a:t>Мотивация работы.</a:t>
            </a:r>
            <a:endParaRPr lang="ru-RU" dirty="0"/>
          </a:p>
          <a:p>
            <a:pPr lvl="0"/>
            <a:r>
              <a:rPr lang="ru-RU" b="1" dirty="0"/>
              <a:t>Определение форм, приемов работы, наиболее соответствующих поставленной цели и мотиву деятельности.</a:t>
            </a:r>
            <a:endParaRPr lang="ru-RU" dirty="0"/>
          </a:p>
          <a:p>
            <a:pPr lvl="0"/>
            <a:r>
              <a:rPr lang="ru-RU" b="1" dirty="0"/>
              <a:t>Прогнозирование в той или иной степени результатов выполненной работы.</a:t>
            </a:r>
            <a:endParaRPr lang="ru-RU" dirty="0"/>
          </a:p>
          <a:p>
            <a:pPr lvl="0"/>
            <a:r>
              <a:rPr lang="ru-RU" b="1" dirty="0"/>
              <a:t>Выделение в тексте основных положений, идей.</a:t>
            </a:r>
            <a:endParaRPr lang="ru-RU" dirty="0"/>
          </a:p>
          <a:p>
            <a:pPr lvl="0"/>
            <a:r>
              <a:rPr lang="ru-RU" b="1" dirty="0"/>
              <a:t>Изучение каждого положения, идеи в соответствии с планом.</a:t>
            </a:r>
            <a:endParaRPr lang="ru-RU" dirty="0"/>
          </a:p>
          <a:p>
            <a:pPr lvl="0"/>
            <a:r>
              <a:rPr lang="ru-RU" b="1" dirty="0"/>
              <a:t>Анализ получаемых результатов и хода деятельности.</a:t>
            </a:r>
            <a:endParaRPr lang="ru-RU" dirty="0"/>
          </a:p>
          <a:p>
            <a:pPr lvl="0"/>
            <a:r>
              <a:rPr lang="ru-RU" b="1" dirty="0"/>
              <a:t>Оформление результатов работы.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404"/>
            <a:ext cx="8229600" cy="214314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 </a:t>
            </a:r>
            <a:r>
              <a:rPr lang="ru-RU" sz="3200" dirty="0"/>
              <a:t>Алгоритм деятельности по изучению учебных текстов</a:t>
            </a:r>
            <a:r>
              <a:rPr lang="ru-RU" dirty="0"/>
              <a:t> </a:t>
            </a:r>
          </a:p>
        </p:txBody>
      </p:sp>
      <p:pic>
        <p:nvPicPr>
          <p:cNvPr id="4" name="Содержимое 3" descr="http://i4.rae.ru/6/image050.gif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14282" y="1428736"/>
            <a:ext cx="776291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Алгоритм систематизации знаний: </a:t>
            </a:r>
          </a:p>
        </p:txBody>
      </p:sp>
      <p:pic>
        <p:nvPicPr>
          <p:cNvPr id="4" name="Содержимое 3" descr="http://i4.rae.ru/6/image051.gif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0" y="1071546"/>
            <a:ext cx="728664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5" algn="ctr"/>
            <a:r>
              <a:rPr lang="ru-RU" sz="2800" b="1" dirty="0" smtClean="0">
                <a:solidFill>
                  <a:srgbClr val="00B0F0"/>
                </a:solidFill>
              </a:rPr>
              <a:t>алгоритм учебно-познавательной деятельности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1- постановка цели деятельности; </a:t>
            </a:r>
          </a:p>
          <a:p>
            <a:r>
              <a:rPr lang="ru-RU" dirty="0" smtClean="0"/>
              <a:t>2- мотивация деятельности; </a:t>
            </a:r>
          </a:p>
          <a:p>
            <a:r>
              <a:rPr lang="ru-RU" dirty="0" smtClean="0"/>
              <a:t>3- выбор (ограничение) объекта деятельности; </a:t>
            </a:r>
          </a:p>
          <a:p>
            <a:r>
              <a:rPr lang="ru-RU" dirty="0" smtClean="0"/>
              <a:t>4- определение условий эффективности деятельности; </a:t>
            </a:r>
          </a:p>
          <a:p>
            <a:r>
              <a:rPr lang="ru-RU" dirty="0" smtClean="0"/>
              <a:t>5- планирование деятельности; </a:t>
            </a:r>
          </a:p>
          <a:p>
            <a:r>
              <a:rPr lang="ru-RU" dirty="0" smtClean="0"/>
              <a:t>6- выполнение плана деятельности; </a:t>
            </a:r>
          </a:p>
          <a:p>
            <a:r>
              <a:rPr lang="ru-RU" dirty="0" smtClean="0"/>
              <a:t>7- обработка результатов; </a:t>
            </a:r>
          </a:p>
          <a:p>
            <a:r>
              <a:rPr lang="ru-RU" dirty="0" smtClean="0"/>
              <a:t>8- анализ результатов; </a:t>
            </a:r>
          </a:p>
          <a:p>
            <a:r>
              <a:rPr lang="ru-RU" dirty="0" smtClean="0"/>
              <a:t>9- формулировка выводов.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Познавательная деятельность, осуществляемая в учебных условиях, является самостоятельным видом общечеловеческой деятельности. </a:t>
            </a:r>
          </a:p>
          <a:p>
            <a:r>
              <a:rPr lang="ru-RU" dirty="0"/>
              <a:t>2) Учебно-познавательная деятельность реализуется в зависимости от предмета в том или ином виде. </a:t>
            </a:r>
          </a:p>
          <a:p>
            <a:r>
              <a:rPr lang="ru-RU" dirty="0"/>
              <a:t>3) Предмет учебно-познавательной деятельности, предметы ее видов, а также их структура имеют по меньшей мере две стороны: </a:t>
            </a:r>
          </a:p>
          <a:p>
            <a:pPr lvl="0"/>
            <a:r>
              <a:rPr lang="ru-RU" dirty="0"/>
              <a:t>объективную (внешнюю, предметную);</a:t>
            </a:r>
          </a:p>
          <a:p>
            <a:pPr lvl="0"/>
            <a:r>
              <a:rPr lang="ru-RU" dirty="0"/>
              <a:t>субъективную (внутреннюю, рефлексивную).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043626" cy="2714620"/>
          </a:xfrm>
        </p:spPr>
        <p:txBody>
          <a:bodyPr>
            <a:normAutofit/>
          </a:bodyPr>
          <a:lstStyle/>
          <a:p>
            <a:r>
              <a:rPr lang="ru-RU" i="1" dirty="0"/>
              <a:t>Идеальная дидактика – это ее отсутствие. Ученик сам стремится к знаниям так, что ничто не может ему помешать. Пусть гаснет свет - он будет читать при свечах.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А. </a:t>
            </a:r>
            <a:r>
              <a:rPr lang="ru-RU" dirty="0" err="1"/>
              <a:t>Гин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-357214"/>
            <a:ext cx="8143900" cy="30003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Голубые холмы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2714620"/>
            <a:ext cx="8296252" cy="537810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Цель: Обобщение передового педагогического опыта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8143900" cy="535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500702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</a:t>
            </a:r>
            <a:r>
              <a:rPr lang="ru-RU" dirty="0" err="1"/>
              <a:t>п</a:t>
            </a:r>
            <a:r>
              <a:rPr lang="ru-RU" dirty="0"/>
              <a:t> </a:t>
            </a:r>
            <a:r>
              <a:rPr lang="ru-RU" dirty="0" err="1"/>
              <a:t>р</a:t>
            </a:r>
            <a:r>
              <a:rPr lang="ru-RU" dirty="0"/>
              <a:t> 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</a:t>
            </a:r>
            <a:r>
              <a:rPr lang="ru-RU" dirty="0"/>
              <a:t> а к и: устное инструктирование учащихся; показ образца действия и </a:t>
            </a:r>
            <a:r>
              <a:rPr lang="ru-RU" dirty="0" smtClean="0"/>
              <a:t>алгоритма </a:t>
            </a:r>
            <a:r>
              <a:rPr lang="ru-RU" dirty="0"/>
              <a:t>(совокупности правил и предписаний) его выполнения; наличие деятельности по образцу и алгоритму; возможны </a:t>
            </a:r>
            <a:r>
              <a:rPr lang="ru-RU" dirty="0" smtClean="0"/>
              <a:t>ситуации</a:t>
            </a:r>
            <a:r>
              <a:rPr lang="ru-RU" dirty="0"/>
              <a:t>, когда алгоритмы разрабатывают сами учащиеся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85688" y="0"/>
          <a:ext cx="8858312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метода: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алгоритмический метод — это обусловленная принципами обучения, система регулятивных </a:t>
            </a:r>
            <a:r>
              <a:rPr lang="ru-RU" dirty="0" smtClean="0"/>
              <a:t>правил </a:t>
            </a:r>
            <a:r>
              <a:rPr lang="ru-RU" dirty="0"/>
              <a:t>организации учителем процесса усвоения новых знаний и способов действий (включая усвоение алгоритмов) путем предписаний и показа алгоритмов выполнения заданий.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формирование у учащихся умений </a:t>
            </a:r>
            <a:r>
              <a:rPr lang="ru-RU" dirty="0" smtClean="0"/>
              <a:t>работать </a:t>
            </a:r>
            <a:r>
              <a:rPr lang="ru-RU" dirty="0"/>
              <a:t>по определенным правилам и предписаниям; организация лабораторных и практических работ по </a:t>
            </a:r>
            <a:r>
              <a:rPr lang="ru-RU" dirty="0" smtClean="0"/>
              <a:t>инструкциям</a:t>
            </a:r>
            <a:r>
              <a:rPr lang="ru-RU" dirty="0"/>
              <a:t>; формирование умения самостоятельно составлять новые алгоритмы деятельности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-571536" y="285728"/>
          <a:ext cx="9858444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449</TotalTime>
  <Words>666</Words>
  <Application>Microsoft Office PowerPoint</Application>
  <PresentationFormat>Экран (4:3)</PresentationFormat>
  <Paragraphs>97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Отдел образования города Караганды СОШ № 10</vt:lpstr>
      <vt:lpstr>Идеальная дидактика – это ее отсутствие. Ученик сам стремится к знаниям так, что ничто не может ему помешать. Пусть гаснет свет - он будет читать при свечах.  А. Гин</vt:lpstr>
      <vt:lpstr>Цель: Обобщение передового педагогического опыта</vt:lpstr>
      <vt:lpstr>Слайд 4</vt:lpstr>
      <vt:lpstr>Слайд 5</vt:lpstr>
      <vt:lpstr>Определение метода:</vt:lpstr>
      <vt:lpstr>Слайд 7</vt:lpstr>
      <vt:lpstr>Основные функции</vt:lpstr>
      <vt:lpstr>Слайд 9</vt:lpstr>
      <vt:lpstr>Применение</vt:lpstr>
      <vt:lpstr>Основа метода</vt:lpstr>
      <vt:lpstr>Пример </vt:lpstr>
      <vt:lpstr>Задание для работы в группах</vt:lpstr>
      <vt:lpstr>Алгоритм изучения учебных текстов: </vt:lpstr>
      <vt:lpstr>   Алгоритм деятельности по изучению учебных текстов </vt:lpstr>
      <vt:lpstr>Алгоритм систематизации знаний: </vt:lpstr>
      <vt:lpstr>алгоритм учебно-познавательной деятельности :</vt:lpstr>
      <vt:lpstr>выводы: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Отдел образования города Караганды СОШ № 10</dc:title>
  <dc:creator>Демонстрационно-бесплатная версия</dc:creator>
  <cp:lastModifiedBy>user</cp:lastModifiedBy>
  <cp:revision>50</cp:revision>
  <dcterms:created xsi:type="dcterms:W3CDTF">2011-03-06T19:39:42Z</dcterms:created>
  <dcterms:modified xsi:type="dcterms:W3CDTF">2012-04-25T06:27:52Z</dcterms:modified>
</cp:coreProperties>
</file>