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72" r:id="rId5"/>
    <p:sldId id="274" r:id="rId6"/>
    <p:sldId id="260" r:id="rId7"/>
    <p:sldId id="273" r:id="rId8"/>
    <p:sldId id="267" r:id="rId9"/>
    <p:sldId id="263" r:id="rId10"/>
    <p:sldId id="268" r:id="rId11"/>
    <p:sldId id="269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014" y="-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DF2CD-5802-4272-B8BE-2C975340EF8E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5B19-DD64-4C87-B296-FA038EB9A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DF2CD-5802-4272-B8BE-2C975340EF8E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5B19-DD64-4C87-B296-FA038EB9A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DF2CD-5802-4272-B8BE-2C975340EF8E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5B19-DD64-4C87-B296-FA038EB9A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DF2CD-5802-4272-B8BE-2C975340EF8E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5B19-DD64-4C87-B296-FA038EB9A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DF2CD-5802-4272-B8BE-2C975340EF8E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5B19-DD64-4C87-B296-FA038EB9A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DF2CD-5802-4272-B8BE-2C975340EF8E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5B19-DD64-4C87-B296-FA038EB9A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DF2CD-5802-4272-B8BE-2C975340EF8E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5B19-DD64-4C87-B296-FA038EB9A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DF2CD-5802-4272-B8BE-2C975340EF8E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5B19-DD64-4C87-B296-FA038EB9A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DF2CD-5802-4272-B8BE-2C975340EF8E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5B19-DD64-4C87-B296-FA038EB9A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DF2CD-5802-4272-B8BE-2C975340EF8E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5B19-DD64-4C87-B296-FA038EB9A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DF2CD-5802-4272-B8BE-2C975340EF8E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5B19-DD64-4C87-B296-FA038EB9A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DF2CD-5802-4272-B8BE-2C975340EF8E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A5B19-DD64-4C87-B296-FA038EB9A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5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pn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а 38 из 17777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428604"/>
            <a:ext cx="4917037" cy="4286280"/>
          </a:xfrm>
          <a:prstGeom prst="rect">
            <a:avLst/>
          </a:prstGeom>
          <a:noFill/>
        </p:spPr>
      </p:pic>
      <p:pic>
        <p:nvPicPr>
          <p:cNvPr id="17412" name="Picture 4" descr="Картинка 8 из 1487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0108"/>
            <a:ext cx="4714876" cy="2862941"/>
          </a:xfrm>
          <a:prstGeom prst="rect">
            <a:avLst/>
          </a:prstGeom>
          <a:noFill/>
        </p:spPr>
      </p:pic>
      <p:pic>
        <p:nvPicPr>
          <p:cNvPr id="6" name="Picture 22" descr="Картинка 24 из 59091"/>
          <p:cNvPicPr>
            <a:picLocks noChangeAspect="1" noChangeArrowheads="1"/>
          </p:cNvPicPr>
          <p:nvPr/>
        </p:nvPicPr>
        <p:blipFill>
          <a:blip r:embed="rId4" cstate="print"/>
          <a:srcRect l="7143" t="8613"/>
          <a:stretch>
            <a:fillRect/>
          </a:stretch>
        </p:blipFill>
        <p:spPr bwMode="auto">
          <a:xfrm>
            <a:off x="1640579" y="5214950"/>
            <a:ext cx="1216909" cy="1357322"/>
          </a:xfrm>
          <a:prstGeom prst="rect">
            <a:avLst/>
          </a:prstGeom>
          <a:noFill/>
        </p:spPr>
      </p:pic>
      <p:pic>
        <p:nvPicPr>
          <p:cNvPr id="11266" name="Picture 2" descr="Картинка 16 из 6824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6" y="4918096"/>
            <a:ext cx="1643042" cy="1643042"/>
          </a:xfrm>
          <a:prstGeom prst="rect">
            <a:avLst/>
          </a:prstGeom>
          <a:noFill/>
        </p:spPr>
      </p:pic>
      <p:pic>
        <p:nvPicPr>
          <p:cNvPr id="7" name="Picture 12" descr="Картинка 7 из 12176"/>
          <p:cNvPicPr>
            <a:picLocks noChangeAspect="1" noChangeArrowheads="1"/>
          </p:cNvPicPr>
          <p:nvPr/>
        </p:nvPicPr>
        <p:blipFill>
          <a:blip r:embed="rId6"/>
          <a:srcRect l="2521" t="15125" r="4201" b="9244"/>
          <a:stretch>
            <a:fillRect/>
          </a:stretch>
        </p:blipFill>
        <p:spPr bwMode="auto">
          <a:xfrm>
            <a:off x="2840819" y="5214950"/>
            <a:ext cx="1588305" cy="1287815"/>
          </a:xfrm>
          <a:prstGeom prst="rect">
            <a:avLst/>
          </a:prstGeom>
          <a:noFill/>
        </p:spPr>
      </p:pic>
      <p:pic>
        <p:nvPicPr>
          <p:cNvPr id="11268" name="Picture 4" descr="Картинка 9 из 4685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5000636"/>
            <a:ext cx="1643074" cy="1643074"/>
          </a:xfrm>
          <a:prstGeom prst="rect">
            <a:avLst/>
          </a:prstGeom>
          <a:noFill/>
        </p:spPr>
      </p:pic>
      <p:pic>
        <p:nvPicPr>
          <p:cNvPr id="10" name="Picture 18" descr="Картинка 4 из 22671"/>
          <p:cNvPicPr>
            <a:picLocks noChangeAspect="1" noChangeArrowheads="1"/>
          </p:cNvPicPr>
          <p:nvPr/>
        </p:nvPicPr>
        <p:blipFill>
          <a:blip r:embed="rId8" cstate="print"/>
          <a:srcRect t="10000" b="6665"/>
          <a:stretch>
            <a:fillRect/>
          </a:stretch>
        </p:blipFill>
        <p:spPr bwMode="auto">
          <a:xfrm>
            <a:off x="7234738" y="5214974"/>
            <a:ext cx="1480666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642918"/>
            <a:ext cx="8231741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Ерши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Над реч_шкою в тиш_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Шелестят камыш_,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 в воде у камышей,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Шесть задиристых ершей.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Не ерш_тесь вы, ерш_.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Лучше спрячьтесь в камыш_.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Вас ершей-малышей,</a:t>
            </a:r>
          </a:p>
          <a:p>
            <a:pPr algn="ctr"/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Щ_ка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ждёт у камышей.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8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2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4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28604"/>
            <a:ext cx="892971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Ерши.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Над реч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шкою в тиш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Шелестят камыш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 в воде у камышей,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Шесть задиристых ершей.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Не ерш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тесь вы, ерш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Лучше спрячьтесь в камыш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Вас ершей-малышей,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 ждёт у камышей.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8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2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4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animashka.info/_ph/31/2/77741481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52"/>
            <a:ext cx="7073645" cy="6109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а 38 из 17777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428604"/>
            <a:ext cx="4917037" cy="4286280"/>
          </a:xfrm>
          <a:prstGeom prst="rect">
            <a:avLst/>
          </a:prstGeom>
          <a:noFill/>
        </p:spPr>
      </p:pic>
      <p:pic>
        <p:nvPicPr>
          <p:cNvPr id="17412" name="Picture 4" descr="Картинка 8 из 1487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0108"/>
            <a:ext cx="4714876" cy="2862941"/>
          </a:xfrm>
          <a:prstGeom prst="rect">
            <a:avLst/>
          </a:prstGeom>
          <a:noFill/>
        </p:spPr>
      </p:pic>
      <p:pic>
        <p:nvPicPr>
          <p:cNvPr id="6" name="Picture 22" descr="Картинка 24 из 59091"/>
          <p:cNvPicPr>
            <a:picLocks noChangeAspect="1" noChangeArrowheads="1"/>
          </p:cNvPicPr>
          <p:nvPr/>
        </p:nvPicPr>
        <p:blipFill>
          <a:blip r:embed="rId4" cstate="print"/>
          <a:srcRect l="7143" t="8613"/>
          <a:stretch>
            <a:fillRect/>
          </a:stretch>
        </p:blipFill>
        <p:spPr bwMode="auto">
          <a:xfrm>
            <a:off x="1640579" y="5214950"/>
            <a:ext cx="1216909" cy="1357322"/>
          </a:xfrm>
          <a:prstGeom prst="rect">
            <a:avLst/>
          </a:prstGeom>
          <a:noFill/>
        </p:spPr>
      </p:pic>
      <p:pic>
        <p:nvPicPr>
          <p:cNvPr id="11266" name="Picture 2" descr="Картинка 16 из 6824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6" y="4918096"/>
            <a:ext cx="1643042" cy="1643042"/>
          </a:xfrm>
          <a:prstGeom prst="rect">
            <a:avLst/>
          </a:prstGeom>
          <a:noFill/>
        </p:spPr>
      </p:pic>
      <p:pic>
        <p:nvPicPr>
          <p:cNvPr id="7" name="Picture 12" descr="Картинка 7 из 12176"/>
          <p:cNvPicPr>
            <a:picLocks noChangeAspect="1" noChangeArrowheads="1"/>
          </p:cNvPicPr>
          <p:nvPr/>
        </p:nvPicPr>
        <p:blipFill>
          <a:blip r:embed="rId6"/>
          <a:srcRect l="2521" t="15125" r="4201" b="9244"/>
          <a:stretch>
            <a:fillRect/>
          </a:stretch>
        </p:blipFill>
        <p:spPr bwMode="auto">
          <a:xfrm>
            <a:off x="2840819" y="5214950"/>
            <a:ext cx="1588305" cy="1287815"/>
          </a:xfrm>
          <a:prstGeom prst="rect">
            <a:avLst/>
          </a:prstGeom>
          <a:noFill/>
        </p:spPr>
      </p:pic>
      <p:pic>
        <p:nvPicPr>
          <p:cNvPr id="11268" name="Picture 4" descr="Картинка 9 из 4685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5000636"/>
            <a:ext cx="1643074" cy="1643074"/>
          </a:xfrm>
          <a:prstGeom prst="rect">
            <a:avLst/>
          </a:prstGeom>
          <a:noFill/>
        </p:spPr>
      </p:pic>
      <p:pic>
        <p:nvPicPr>
          <p:cNvPr id="10" name="Picture 18" descr="Картинка 4 из 22671"/>
          <p:cNvPicPr>
            <a:picLocks noChangeAspect="1" noChangeArrowheads="1"/>
          </p:cNvPicPr>
          <p:nvPr/>
        </p:nvPicPr>
        <p:blipFill>
          <a:blip r:embed="rId8" cstate="print"/>
          <a:srcRect t="10000" b="6665"/>
          <a:stretch>
            <a:fillRect/>
          </a:stretch>
        </p:blipFill>
        <p:spPr bwMode="auto">
          <a:xfrm>
            <a:off x="7234738" y="5214974"/>
            <a:ext cx="1480666" cy="1357298"/>
          </a:xfrm>
          <a:prstGeom prst="rect">
            <a:avLst/>
          </a:prstGeom>
          <a:noFill/>
        </p:spPr>
      </p:pic>
      <p:pic>
        <p:nvPicPr>
          <p:cNvPr id="11" name="Picture 20" descr="Картинка 57 из 15404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6248" y="5214950"/>
            <a:ext cx="1571636" cy="12858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а 1 из 28824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48946" cy="4000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8" name="Picture 2" descr="Картинка 4 из 1529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4169" y="3143248"/>
            <a:ext cx="5409831" cy="37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7803_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288" y="188913"/>
            <a:ext cx="2376487" cy="1589087"/>
          </a:xfrm>
          <a:prstGeom prst="rect">
            <a:avLst/>
          </a:prstGeom>
          <a:noFill/>
        </p:spPr>
      </p:pic>
      <p:pic>
        <p:nvPicPr>
          <p:cNvPr id="5125" name="Picture 5" descr="47631bi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-1000164" y="3429000"/>
            <a:ext cx="2520951" cy="1690688"/>
          </a:xfrm>
          <a:prstGeom prst="rect">
            <a:avLst/>
          </a:prstGeom>
          <a:noFill/>
        </p:spPr>
      </p:pic>
      <p:pic>
        <p:nvPicPr>
          <p:cNvPr id="5127" name="Picture 7" descr="motor_max_250_002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 t="29208" b="27333"/>
          <a:stretch>
            <a:fillRect/>
          </a:stretch>
        </p:blipFill>
        <p:spPr bwMode="auto">
          <a:xfrm rot="376049">
            <a:off x="5148263" y="4508500"/>
            <a:ext cx="3810000" cy="1655763"/>
          </a:xfrm>
          <a:prstGeom prst="rect">
            <a:avLst/>
          </a:prstGeom>
          <a:noFill/>
        </p:spPr>
      </p:pic>
      <p:pic>
        <p:nvPicPr>
          <p:cNvPr id="5133" name="Picture 13" descr="ZP319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260350"/>
            <a:ext cx="2665413" cy="1998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1481E-6 L 0.64184 0.20093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625 0.06852 L -0.53125 0.06852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67 -0.0213 L -0.64965 0.26227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" y="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3 -0.00069 L 0.50799 -0.00764 " pathEditMode="relative" rAng="0" ptsTypes="AA">
                                      <p:cBhvr>
                                        <p:cTn id="27" dur="5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Картинка 9 из 333"/>
          <p:cNvPicPr>
            <a:picLocks noChangeAspect="1" noChangeArrowheads="1"/>
          </p:cNvPicPr>
          <p:nvPr/>
        </p:nvPicPr>
        <p:blipFill>
          <a:blip r:embed="rId2"/>
          <a:srcRect b="4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Картинка 2 из 15231"/>
          <p:cNvPicPr>
            <a:picLocks noChangeAspect="1" noChangeArrowheads="1"/>
          </p:cNvPicPr>
          <p:nvPr/>
        </p:nvPicPr>
        <p:blipFill>
          <a:blip r:embed="rId2" cstate="print"/>
          <a:srcRect l="6667"/>
          <a:stretch>
            <a:fillRect/>
          </a:stretch>
        </p:blipFill>
        <p:spPr bwMode="auto">
          <a:xfrm>
            <a:off x="357158" y="2201948"/>
            <a:ext cx="1500198" cy="1512804"/>
          </a:xfrm>
          <a:prstGeom prst="rect">
            <a:avLst/>
          </a:prstGeom>
          <a:noFill/>
        </p:spPr>
      </p:pic>
      <p:pic>
        <p:nvPicPr>
          <p:cNvPr id="11272" name="Picture 8" descr="Картинка 10 из 6894"/>
          <p:cNvPicPr>
            <a:picLocks noChangeAspect="1" noChangeArrowheads="1"/>
          </p:cNvPicPr>
          <p:nvPr/>
        </p:nvPicPr>
        <p:blipFill>
          <a:blip r:embed="rId3"/>
          <a:srcRect l="2128" t="14894" r="2128" b="8511"/>
          <a:stretch>
            <a:fillRect/>
          </a:stretch>
        </p:blipFill>
        <p:spPr bwMode="auto">
          <a:xfrm>
            <a:off x="1928793" y="2214554"/>
            <a:ext cx="1875247" cy="1500198"/>
          </a:xfrm>
          <a:prstGeom prst="rect">
            <a:avLst/>
          </a:prstGeom>
          <a:noFill/>
        </p:spPr>
      </p:pic>
      <p:pic>
        <p:nvPicPr>
          <p:cNvPr id="11274" name="Picture 10" descr="Картинка 15 из 4740"/>
          <p:cNvPicPr>
            <a:picLocks noChangeAspect="1" noChangeArrowheads="1"/>
          </p:cNvPicPr>
          <p:nvPr/>
        </p:nvPicPr>
        <p:blipFill>
          <a:blip r:embed="rId4" cstate="print"/>
          <a:srcRect l="6249" t="14583" r="4168" b="4167"/>
          <a:stretch>
            <a:fillRect/>
          </a:stretch>
        </p:blipFill>
        <p:spPr bwMode="auto">
          <a:xfrm>
            <a:off x="214282" y="571480"/>
            <a:ext cx="1575299" cy="1428760"/>
          </a:xfrm>
          <a:prstGeom prst="rect">
            <a:avLst/>
          </a:prstGeom>
          <a:noFill/>
        </p:spPr>
      </p:pic>
      <p:pic>
        <p:nvPicPr>
          <p:cNvPr id="11276" name="Picture 12" descr="Картинка 7 из 12176"/>
          <p:cNvPicPr>
            <a:picLocks noChangeAspect="1" noChangeArrowheads="1"/>
          </p:cNvPicPr>
          <p:nvPr/>
        </p:nvPicPr>
        <p:blipFill>
          <a:blip r:embed="rId5"/>
          <a:srcRect l="2521" t="15125" r="4201" b="9244"/>
          <a:stretch>
            <a:fillRect/>
          </a:stretch>
        </p:blipFill>
        <p:spPr bwMode="auto">
          <a:xfrm>
            <a:off x="2071669" y="538657"/>
            <a:ext cx="1802619" cy="1461583"/>
          </a:xfrm>
          <a:prstGeom prst="rect">
            <a:avLst/>
          </a:prstGeom>
          <a:noFill/>
        </p:spPr>
      </p:pic>
      <p:pic>
        <p:nvPicPr>
          <p:cNvPr id="11278" name="Picture 14" descr="Картинка 5 из 36595"/>
          <p:cNvPicPr>
            <a:picLocks noChangeAspect="1" noChangeArrowheads="1"/>
          </p:cNvPicPr>
          <p:nvPr/>
        </p:nvPicPr>
        <p:blipFill>
          <a:blip r:embed="rId6" cstate="print"/>
          <a:srcRect l="17442" r="9300"/>
          <a:stretch>
            <a:fillRect/>
          </a:stretch>
        </p:blipFill>
        <p:spPr bwMode="auto">
          <a:xfrm>
            <a:off x="5643570" y="3214686"/>
            <a:ext cx="1290863" cy="1476332"/>
          </a:xfrm>
          <a:prstGeom prst="rect">
            <a:avLst/>
          </a:prstGeom>
          <a:noFill/>
        </p:spPr>
      </p:pic>
      <p:pic>
        <p:nvPicPr>
          <p:cNvPr id="11280" name="Picture 16" descr="Картинка 16 из 122768"/>
          <p:cNvPicPr>
            <a:picLocks noChangeAspect="1" noChangeArrowheads="1"/>
          </p:cNvPicPr>
          <p:nvPr/>
        </p:nvPicPr>
        <p:blipFill>
          <a:blip r:embed="rId7" cstate="print"/>
          <a:srcRect t="10000" b="3333"/>
          <a:stretch>
            <a:fillRect/>
          </a:stretch>
        </p:blipFill>
        <p:spPr bwMode="auto">
          <a:xfrm>
            <a:off x="7270158" y="1357298"/>
            <a:ext cx="1730998" cy="1500198"/>
          </a:xfrm>
          <a:prstGeom prst="rect">
            <a:avLst/>
          </a:prstGeom>
          <a:noFill/>
        </p:spPr>
      </p:pic>
      <p:pic>
        <p:nvPicPr>
          <p:cNvPr id="11282" name="Picture 18" descr="Картинка 4 из 22671"/>
          <p:cNvPicPr>
            <a:picLocks noChangeAspect="1" noChangeArrowheads="1"/>
          </p:cNvPicPr>
          <p:nvPr/>
        </p:nvPicPr>
        <p:blipFill>
          <a:blip r:embed="rId8" cstate="print"/>
          <a:srcRect t="10000" b="6665"/>
          <a:stretch>
            <a:fillRect/>
          </a:stretch>
        </p:blipFill>
        <p:spPr bwMode="auto">
          <a:xfrm>
            <a:off x="5357818" y="1428736"/>
            <a:ext cx="1714486" cy="1571636"/>
          </a:xfrm>
          <a:prstGeom prst="rect">
            <a:avLst/>
          </a:prstGeom>
          <a:noFill/>
        </p:spPr>
      </p:pic>
      <p:pic>
        <p:nvPicPr>
          <p:cNvPr id="11284" name="Picture 20" descr="Картинка 57 из 15404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29520" y="3071810"/>
            <a:ext cx="1500198" cy="1500198"/>
          </a:xfrm>
          <a:prstGeom prst="rect">
            <a:avLst/>
          </a:prstGeom>
          <a:noFill/>
        </p:spPr>
      </p:pic>
      <p:pic>
        <p:nvPicPr>
          <p:cNvPr id="11286" name="Picture 22" descr="Картинка 24 из 59091"/>
          <p:cNvPicPr>
            <a:picLocks noChangeAspect="1" noChangeArrowheads="1"/>
          </p:cNvPicPr>
          <p:nvPr/>
        </p:nvPicPr>
        <p:blipFill>
          <a:blip r:embed="rId10" cstate="print"/>
          <a:srcRect l="7143" t="8613"/>
          <a:stretch>
            <a:fillRect/>
          </a:stretch>
        </p:blipFill>
        <p:spPr bwMode="auto">
          <a:xfrm>
            <a:off x="5527790" y="5072074"/>
            <a:ext cx="1473101" cy="1643074"/>
          </a:xfrm>
          <a:prstGeom prst="rect">
            <a:avLst/>
          </a:prstGeom>
          <a:noFill/>
        </p:spPr>
      </p:pic>
      <p:pic>
        <p:nvPicPr>
          <p:cNvPr id="11288" name="Picture 24" descr="Картинка 2 из 73680"/>
          <p:cNvPicPr>
            <a:picLocks noChangeAspect="1" noChangeArrowheads="1"/>
          </p:cNvPicPr>
          <p:nvPr/>
        </p:nvPicPr>
        <p:blipFill>
          <a:blip r:embed="rId11" cstate="print"/>
          <a:srcRect l="16667" t="5556" r="13889" b="5555"/>
          <a:stretch>
            <a:fillRect/>
          </a:stretch>
        </p:blipFill>
        <p:spPr bwMode="auto">
          <a:xfrm>
            <a:off x="7643834" y="4692024"/>
            <a:ext cx="1357322" cy="1737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2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70" decel="100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770" decel="100000"/>
                                        <p:tgtEl>
                                          <p:spTgt spid="112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а 166 из 33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343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9" name="Picture 9" descr="Мор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3" name="Picture 3" descr="471_boat_30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93175" y="2636838"/>
            <a:ext cx="3649663" cy="2209800"/>
          </a:xfrm>
          <a:prstGeom prst="rect">
            <a:avLst/>
          </a:prstGeom>
          <a:noFill/>
        </p:spPr>
      </p:pic>
      <p:pic>
        <p:nvPicPr>
          <p:cNvPr id="10245" name="Picture 5" descr="008_small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44800" y="2060575"/>
            <a:ext cx="2232025" cy="1238250"/>
          </a:xfrm>
          <a:prstGeom prst="rect">
            <a:avLst/>
          </a:prstGeom>
          <a:noFill/>
        </p:spPr>
      </p:pic>
      <p:pic>
        <p:nvPicPr>
          <p:cNvPr id="10247" name="Picture 7" descr="KA42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1916113"/>
            <a:ext cx="1187450" cy="904875"/>
          </a:xfrm>
          <a:prstGeom prst="rect">
            <a:avLst/>
          </a:prstGeom>
          <a:noFill/>
        </p:spPr>
      </p:pic>
      <p:pic>
        <p:nvPicPr>
          <p:cNvPr id="10252" name="Picture 12" descr="008_small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97100" y="5013325"/>
            <a:ext cx="2016125" cy="1238250"/>
          </a:xfrm>
          <a:prstGeom prst="rect">
            <a:avLst/>
          </a:prstGeom>
          <a:noFill/>
        </p:spPr>
      </p:pic>
      <p:pic>
        <p:nvPicPr>
          <p:cNvPr id="10253" name="Picture 13" descr="471_boat_30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24975" y="4005263"/>
            <a:ext cx="2606675" cy="1577975"/>
          </a:xfrm>
          <a:prstGeom prst="rect">
            <a:avLst/>
          </a:prstGeom>
          <a:noFill/>
        </p:spPr>
      </p:pic>
      <p:pic>
        <p:nvPicPr>
          <p:cNvPr id="10255" name="Picture 15" descr="OBL-3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8175" y="333375"/>
            <a:ext cx="1616075" cy="1800225"/>
          </a:xfrm>
          <a:prstGeom prst="rect">
            <a:avLst/>
          </a:prstGeom>
          <a:noFill/>
        </p:spPr>
      </p:pic>
      <p:pic>
        <p:nvPicPr>
          <p:cNvPr id="10256" name="Picture 16" descr="OBL-3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9700" y="404813"/>
            <a:ext cx="1800225" cy="1800225"/>
          </a:xfrm>
          <a:prstGeom prst="rect">
            <a:avLst/>
          </a:prstGeom>
          <a:noFill/>
        </p:spPr>
      </p:pic>
      <p:pic>
        <p:nvPicPr>
          <p:cNvPr id="10258" name="Picture 18" descr="OBL-3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319072">
            <a:off x="3132138" y="1916113"/>
            <a:ext cx="1616075" cy="1800225"/>
          </a:xfrm>
          <a:prstGeom prst="rect">
            <a:avLst/>
          </a:prstGeom>
          <a:noFill/>
        </p:spPr>
      </p:pic>
      <p:pic>
        <p:nvPicPr>
          <p:cNvPr id="10259" name="Picture 1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Чайки.wav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2 0.06898 C 0.02725 0.11968 0.05364 0.19051 0.15191 0.18935 C 0.29305 0.18935 0.30434 -0.04745 0.47396 -0.04815 C 0.62656 -0.04815 0.54496 0.1588 0.69184 0.15787 C 0.84444 0.15787 0.76284 0.00787 0.92673 0.00787 C 1.07361 0.00787 0.99201 0.10926 1.12291 0.10926 C 1.24896 0.10926 1.18368 0.03171 1.29826 0.03171 C 1.36354 0.03171 1.36823 0.05278 1.37413 0.06898 " pathEditMode="relative" rAng="0" ptsTypes="ffffffff">
                                      <p:cBhvr>
                                        <p:cTn id="9" dur="5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9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25 0.03449 C -0.09496 0.10509 -0.12448 0.20393 -0.23698 0.20255 C -0.39809 0.20255 -0.41024 -0.12824 -0.60295 -0.1294 C -0.77604 -0.1294 -0.68385 0.15972 -0.85017 0.15856 C -1.02465 0.15856 -0.9309 -0.05093 -1.11701 -0.05093 C -1.28385 -0.05093 -1.19167 0.09051 -1.33976 0.09051 C -1.48333 0.09051 -1.40851 -0.01759 -1.53924 -0.01759 C -1.61337 -0.01759 -1.61875 0.0118 -1.62483 0.03449 " pathEditMode="relative" rAng="0" ptsTypes="ffffffff">
                                      <p:cBhvr>
                                        <p:cTn id="12" dur="5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" y="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0" fill="hold"/>
                                        <p:tgtEl>
                                          <p:spTgt spid="1024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000"/>
                            </p:stCondLst>
                            <p:childTnLst>
                              <p:par>
                                <p:cTn id="34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46 C -0.01805 0.0662 -0.0375 0.16343 0.00955 0.19236 C 0.07691 0.23565 0.18941 -0.05949 0.27014 -0.00903 C 0.34254 0.03727 0.2099 0.27292 0.27969 0.31667 C 0.35243 0.36319 0.38142 0.14954 0.4592 0.19907 C 0.52882 0.24375 0.4441 0.34676 0.50573 0.38634 C 0.56563 0.42477 0.56997 0.30741 0.62413 0.34213 C 0.65538 0.36204 0.64774 0.38982 0.64323 0.41227 " pathEditMode="relative" rAng="1544826" ptsTypes="ffffffff">
                                      <p:cBhvr>
                                        <p:cTn id="35" dur="5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" y="20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3000" fill="hold"/>
                                        <p:tgtEl>
                                          <p:spTgt spid="102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3000"/>
                            </p:stCondLst>
                            <p:childTnLst>
                              <p:par>
                                <p:cTn id="39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52 -0.00324 C -0.03056 0.04004 0.0144 0.09537 0.12083 0.05 C 0.27291 -0.01389 0.23211 -0.24468 0.41579 -0.32176 C 0.58142 -0.39098 0.53854 -0.15625 0.69791 -0.22361 C 0.86319 -0.29283 0.74114 -0.39885 0.91822 -0.47292 C 1.0776 -0.53936 1.01232 -0.40602 1.15312 -0.46505 C 1.28993 -0.52176 1.20173 -0.56621 1.32638 -0.61829 C 1.3967 -0.64769 1.40677 -0.62963 1.41701 -0.61736 " pathEditMode="relative" rAng="-1040845" ptsTypes="ffffffff">
                                      <p:cBhvr>
                                        <p:cTn id="40" dur="5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6" y="-30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025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8000"/>
                            </p:stCondLst>
                            <p:childTnLst>
                              <p:par>
                                <p:cTn id="44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C -0.01233 0.01319 -0.03559 0.03125 -0.11163 0.00787 C -0.21892 -0.025 -0.21371 -0.10602 -0.34305 -0.14561 C -0.4592 -0.18195 -0.4092 -0.09422 -0.52031 -0.12848 C -0.63733 -0.16389 -0.56597 -0.19537 -0.69097 -0.23311 C -0.80208 -0.26713 -0.74653 -0.21436 -0.84514 -0.24491 C -0.94149 -0.27408 -0.88733 -0.28473 -0.97483 -0.31135 C -1.02448 -0.32732 -1.02899 -0.32061 -1.0342 -0.31644 " pathEditMode="relative" rAng="779908" ptsTypes="ffffffff">
                                      <p:cBhvr>
                                        <p:cTn id="45" dur="5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7" y="-158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5000" fill="hold"/>
                                        <p:tgtEl>
                                          <p:spTgt spid="1025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0"/>
                            </p:stCondLst>
                            <p:childTnLst>
                              <p:par>
                                <p:cTn id="4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4000"/>
                            </p:stCondLst>
                            <p:childTnLst>
                              <p:par>
                                <p:cTn id="54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8000"/>
                            </p:stCondLst>
                            <p:childTnLst>
                              <p:par>
                                <p:cTn id="58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9000"/>
                            </p:stCondLst>
                            <p:childTnLst>
                              <p:par>
                                <p:cTn id="6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0"/>
                            </p:stCondLst>
                            <p:childTnLst>
                              <p:par>
                                <p:cTn id="68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4000"/>
                            </p:stCondLst>
                            <p:childTnLst>
                              <p:par>
                                <p:cTn id="72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5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Картинка 13 из 836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68264"/>
            <a:ext cx="4786314" cy="35897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536" name="Picture 8" descr="Картинка 2 из 6238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"/>
            <a:ext cx="4786314" cy="32905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76</Words>
  <Application>Microsoft Office PowerPoint</Application>
  <PresentationFormat>Экран (4:3)</PresentationFormat>
  <Paragraphs>18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sch13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Лаборант</dc:creator>
  <cp:lastModifiedBy>Лаборант</cp:lastModifiedBy>
  <cp:revision>52</cp:revision>
  <dcterms:created xsi:type="dcterms:W3CDTF">2012-04-23T06:19:29Z</dcterms:created>
  <dcterms:modified xsi:type="dcterms:W3CDTF">2012-04-25T03:02:14Z</dcterms:modified>
</cp:coreProperties>
</file>