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957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5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73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66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28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97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81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36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95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61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41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048B6-B1D7-4222-A6A2-89C413DFD331}" type="datetimeFigureOut">
              <a:rPr lang="ru-RU" smtClean="0"/>
              <a:t>12.05.2011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C876-51D6-4C8B-87E7-0D2CF0A90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96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71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44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93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9000" b="-5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8489"/>
            <a:ext cx="4104456" cy="6730288"/>
          </a:xfrm>
        </p:spPr>
      </p:pic>
    </p:spTree>
    <p:extLst>
      <p:ext uri="{BB962C8B-B14F-4D97-AF65-F5344CB8AC3E}">
        <p14:creationId xmlns:p14="http://schemas.microsoft.com/office/powerpoint/2010/main" val="22520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42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1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50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8000" b="-6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20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3000" r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2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EAEAE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2011-05-12T15:11:56Z</dcterms:created>
  <dcterms:modified xsi:type="dcterms:W3CDTF">2011-05-12T15:22:22Z</dcterms:modified>
</cp:coreProperties>
</file>