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5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048B6-B1D7-4222-A6A2-89C413DFD331}" type="datetimeFigureOut">
              <a:rPr lang="ru-RU" smtClean="0"/>
              <a:t>12.05.2011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DC876-51D6-4C8B-87E7-0D2CF0A903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59570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048B6-B1D7-4222-A6A2-89C413DFD331}" type="datetimeFigureOut">
              <a:rPr lang="ru-RU" smtClean="0"/>
              <a:t>12.05.2011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DC876-51D6-4C8B-87E7-0D2CF0A903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98563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048B6-B1D7-4222-A6A2-89C413DFD331}" type="datetimeFigureOut">
              <a:rPr lang="ru-RU" smtClean="0"/>
              <a:t>12.05.2011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DC876-51D6-4C8B-87E7-0D2CF0A903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4731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048B6-B1D7-4222-A6A2-89C413DFD331}" type="datetimeFigureOut">
              <a:rPr lang="ru-RU" smtClean="0"/>
              <a:t>12.05.2011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DC876-51D6-4C8B-87E7-0D2CF0A903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6662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048B6-B1D7-4222-A6A2-89C413DFD331}" type="datetimeFigureOut">
              <a:rPr lang="ru-RU" smtClean="0"/>
              <a:t>12.05.2011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DC876-51D6-4C8B-87E7-0D2CF0A903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0288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048B6-B1D7-4222-A6A2-89C413DFD331}" type="datetimeFigureOut">
              <a:rPr lang="ru-RU" smtClean="0"/>
              <a:t>12.05.2011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DC876-51D6-4C8B-87E7-0D2CF0A903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29789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048B6-B1D7-4222-A6A2-89C413DFD331}" type="datetimeFigureOut">
              <a:rPr lang="ru-RU" smtClean="0"/>
              <a:t>12.05.2011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DC876-51D6-4C8B-87E7-0D2CF0A903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98102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048B6-B1D7-4222-A6A2-89C413DFD331}" type="datetimeFigureOut">
              <a:rPr lang="ru-RU" smtClean="0"/>
              <a:t>12.05.2011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DC876-51D6-4C8B-87E7-0D2CF0A903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9362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048B6-B1D7-4222-A6A2-89C413DFD331}" type="datetimeFigureOut">
              <a:rPr lang="ru-RU" smtClean="0"/>
              <a:t>12.05.2011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DC876-51D6-4C8B-87E7-0D2CF0A903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3958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048B6-B1D7-4222-A6A2-89C413DFD331}" type="datetimeFigureOut">
              <a:rPr lang="ru-RU" smtClean="0"/>
              <a:t>12.05.2011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DC876-51D6-4C8B-87E7-0D2CF0A903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1616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048B6-B1D7-4222-A6A2-89C413DFD331}" type="datetimeFigureOut">
              <a:rPr lang="ru-RU" smtClean="0"/>
              <a:t>12.05.2011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DC876-51D6-4C8B-87E7-0D2CF0A903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9419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5048B6-B1D7-4222-A6A2-89C413DFD331}" type="datetimeFigureOut">
              <a:rPr lang="ru-RU" smtClean="0"/>
              <a:t>12.05.2011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0DC876-51D6-4C8B-87E7-0D2CF0A903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0968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2719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3443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9931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9000" b="-5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18489"/>
            <a:ext cx="4104456" cy="6730288"/>
          </a:xfrm>
        </p:spPr>
      </p:pic>
    </p:spTree>
    <p:extLst>
      <p:ext uri="{BB962C8B-B14F-4D97-AF65-F5344CB8AC3E}">
        <p14:creationId xmlns:p14="http://schemas.microsoft.com/office/powerpoint/2010/main" val="2252098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1421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8000" b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511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9500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8000" b="-6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4208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3000" r="-4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4633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2000" b="-4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9932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EAEAEA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0</Words>
  <Application>Microsoft Office PowerPoint</Application>
  <PresentationFormat>Экран (4:3)</PresentationFormat>
  <Paragraphs>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2</cp:revision>
  <dcterms:created xsi:type="dcterms:W3CDTF">2011-05-12T15:11:56Z</dcterms:created>
  <dcterms:modified xsi:type="dcterms:W3CDTF">2011-05-12T15:22:22Z</dcterms:modified>
</cp:coreProperties>
</file>