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9" r:id="rId3"/>
    <p:sldId id="257" r:id="rId4"/>
    <p:sldId id="261" r:id="rId5"/>
    <p:sldId id="258" r:id="rId6"/>
    <p:sldId id="260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2D214FB-96F1-483A-B20D-1C5508214DC7}" type="datetimeFigureOut">
              <a:rPr lang="ru-RU" smtClean="0"/>
              <a:t>05.04.2012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62CDDB9D-3DB5-4C4A-84F2-4AF396445972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214FB-96F1-483A-B20D-1C5508214DC7}" type="datetimeFigureOut">
              <a:rPr lang="ru-RU" smtClean="0"/>
              <a:t>05.04.2012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DDB9D-3DB5-4C4A-84F2-4AF3964459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214FB-96F1-483A-B20D-1C5508214DC7}" type="datetimeFigureOut">
              <a:rPr lang="ru-RU" smtClean="0"/>
              <a:t>05.04.2012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DDB9D-3DB5-4C4A-84F2-4AF3964459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D214FB-96F1-483A-B20D-1C5508214DC7}" type="datetimeFigureOut">
              <a:rPr lang="ru-RU" smtClean="0"/>
              <a:t>05.04.2012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2CDDB9D-3DB5-4C4A-84F2-4AF396445972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2D214FB-96F1-483A-B20D-1C5508214DC7}" type="datetimeFigureOut">
              <a:rPr lang="ru-RU" smtClean="0"/>
              <a:t>05.04.2012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62CDDB9D-3DB5-4C4A-84F2-4AF396445972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214FB-96F1-483A-B20D-1C5508214DC7}" type="datetimeFigureOut">
              <a:rPr lang="ru-RU" smtClean="0"/>
              <a:t>05.04.2012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DDB9D-3DB5-4C4A-84F2-4AF396445972}" type="slidenum">
              <a:rPr lang="ru-RU" smtClean="0"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214FB-96F1-483A-B20D-1C5508214DC7}" type="datetimeFigureOut">
              <a:rPr lang="ru-RU" smtClean="0"/>
              <a:t>05.04.2012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DDB9D-3DB5-4C4A-84F2-4AF396445972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D214FB-96F1-483A-B20D-1C5508214DC7}" type="datetimeFigureOut">
              <a:rPr lang="ru-RU" smtClean="0"/>
              <a:t>05.04.2012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2CDDB9D-3DB5-4C4A-84F2-4AF396445972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214FB-96F1-483A-B20D-1C5508214DC7}" type="datetimeFigureOut">
              <a:rPr lang="ru-RU" smtClean="0"/>
              <a:t>05.04.2012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DDB9D-3DB5-4C4A-84F2-4AF3964459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D214FB-96F1-483A-B20D-1C5508214DC7}" type="datetimeFigureOut">
              <a:rPr lang="ru-RU" smtClean="0"/>
              <a:t>05.04.2012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2CDDB9D-3DB5-4C4A-84F2-4AF396445972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D214FB-96F1-483A-B20D-1C5508214DC7}" type="datetimeFigureOut">
              <a:rPr lang="ru-RU" smtClean="0"/>
              <a:t>05.04.2012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2CDDB9D-3DB5-4C4A-84F2-4AF396445972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2D214FB-96F1-483A-B20D-1C5508214DC7}" type="datetimeFigureOut">
              <a:rPr lang="ru-RU" smtClean="0"/>
              <a:t>05.04.2012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2CDDB9D-3DB5-4C4A-84F2-4AF39644597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1500174"/>
            <a:ext cx="7572428" cy="2286016"/>
          </a:xfrm>
        </p:spPr>
        <p:txBody>
          <a:bodyPr>
            <a:noAutofit/>
          </a:bodyPr>
          <a:lstStyle/>
          <a:p>
            <a:pPr algn="ctr"/>
            <a:r>
              <a:rPr lang="kk-KZ" sz="2800" dirty="0" smtClean="0">
                <a:solidFill>
                  <a:schemeClr val="accent3">
                    <a:lumMod val="50000"/>
                  </a:schemeClr>
                </a:solidFill>
              </a:rPr>
              <a:t>тақырыбы</a:t>
            </a:r>
            <a:r>
              <a:rPr lang="kk-KZ" sz="2800" dirty="0" smtClean="0">
                <a:solidFill>
                  <a:schemeClr val="accent3">
                    <a:lumMod val="50000"/>
                  </a:schemeClr>
                </a:solidFill>
              </a:rPr>
              <a:t>: </a:t>
            </a:r>
            <a:r>
              <a:rPr lang="kk-KZ" sz="3600" dirty="0" smtClean="0">
                <a:solidFill>
                  <a:schemeClr val="accent3">
                    <a:lumMod val="50000"/>
                  </a:schemeClr>
                </a:solidFill>
              </a:rPr>
              <a:t>Сөздердің </a:t>
            </a:r>
            <a:r>
              <a:rPr lang="kk-KZ" sz="3600" dirty="0" smtClean="0">
                <a:solidFill>
                  <a:schemeClr val="accent3">
                    <a:lumMod val="50000"/>
                  </a:schemeClr>
                </a:solidFill>
              </a:rPr>
              <a:t>байланысу түрлерін  </a:t>
            </a:r>
            <a:r>
              <a:rPr lang="kk-KZ" sz="3600" dirty="0" smtClean="0">
                <a:solidFill>
                  <a:schemeClr val="accent3">
                    <a:lumMod val="50000"/>
                  </a:schemeClr>
                </a:solidFill>
              </a:rPr>
              <a:t>қайталау </a:t>
            </a:r>
            <a:endParaRPr lang="ru-RU" sz="36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6908"/>
          </a:xfrm>
        </p:spPr>
        <p:txBody>
          <a:bodyPr>
            <a:normAutofit/>
          </a:bodyPr>
          <a:lstStyle/>
          <a:p>
            <a:r>
              <a:rPr lang="kk-KZ" sz="4400" b="1" dirty="0" smtClean="0">
                <a:solidFill>
                  <a:schemeClr val="accent3">
                    <a:lumMod val="50000"/>
                  </a:schemeClr>
                </a:solidFill>
              </a:rPr>
              <a:t>Сабақтың мақсаты</a:t>
            </a:r>
            <a:endParaRPr lang="ru-RU" sz="44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85860"/>
            <a:ext cx="8115328" cy="5188092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kk-KZ" b="1" dirty="0" smtClean="0"/>
              <a:t>     </a:t>
            </a:r>
            <a:r>
              <a:rPr lang="kk-KZ" sz="2600" b="1" dirty="0" smtClean="0"/>
              <a:t>1.Білімділік:   </a:t>
            </a:r>
            <a:r>
              <a:rPr lang="kk-KZ" sz="2600" dirty="0" smtClean="0"/>
              <a:t>    Оқушылардың сөз тіркесінен алған білімдерін       </a:t>
            </a:r>
            <a:endParaRPr lang="ru-RU" sz="2600" dirty="0" smtClean="0"/>
          </a:p>
          <a:p>
            <a:pPr>
              <a:buNone/>
            </a:pPr>
            <a:r>
              <a:rPr lang="kk-KZ" sz="2600" dirty="0" smtClean="0"/>
              <a:t>                                   нығайту, жинақтау,бір жүйеге келтіріп қорыту,  </a:t>
            </a:r>
            <a:endParaRPr lang="ru-RU" sz="2600" dirty="0" smtClean="0"/>
          </a:p>
          <a:p>
            <a:pPr>
              <a:buNone/>
            </a:pPr>
            <a:r>
              <a:rPr lang="kk-KZ" sz="2600" dirty="0" smtClean="0"/>
              <a:t>                                   теориялық білімдерін практикамен ұштастыру,       </a:t>
            </a:r>
            <a:endParaRPr lang="ru-RU" sz="2600" dirty="0" smtClean="0"/>
          </a:p>
          <a:p>
            <a:pPr>
              <a:buNone/>
            </a:pPr>
            <a:r>
              <a:rPr lang="kk-KZ" sz="2600" dirty="0" smtClean="0"/>
              <a:t>                                   оқушы білімін есепке алу. </a:t>
            </a:r>
            <a:endParaRPr lang="kk-KZ" sz="2600" dirty="0" smtClean="0"/>
          </a:p>
          <a:p>
            <a:endParaRPr lang="ru-RU" sz="2600" dirty="0" smtClean="0"/>
          </a:p>
          <a:p>
            <a:pPr>
              <a:buNone/>
            </a:pPr>
            <a:r>
              <a:rPr lang="kk-KZ" sz="2600" dirty="0" smtClean="0"/>
              <a:t>     </a:t>
            </a:r>
            <a:r>
              <a:rPr lang="kk-KZ" sz="2600" b="1" dirty="0" smtClean="0"/>
              <a:t>2. Дамытушылық:</a:t>
            </a:r>
            <a:r>
              <a:rPr lang="kk-KZ" sz="2600" dirty="0" smtClean="0"/>
              <a:t>  Сөйлеу тілдерін жетілдіру, шығармашылық  </a:t>
            </a:r>
            <a:endParaRPr lang="ru-RU" sz="2600" dirty="0" smtClean="0"/>
          </a:p>
          <a:p>
            <a:pPr>
              <a:buNone/>
            </a:pPr>
            <a:r>
              <a:rPr lang="kk-KZ" sz="2600" dirty="0" smtClean="0"/>
              <a:t>                                          қабілеттерін дамытуға жұмыстар жүргізу. Сөз </a:t>
            </a:r>
            <a:endParaRPr lang="ru-RU" sz="2600" dirty="0" smtClean="0"/>
          </a:p>
          <a:p>
            <a:pPr>
              <a:buNone/>
            </a:pPr>
            <a:r>
              <a:rPr lang="kk-KZ" sz="2600" dirty="0" smtClean="0"/>
              <a:t>                                          тіркестері туралы білімдерін дамыту. </a:t>
            </a:r>
            <a:endParaRPr lang="kk-KZ" sz="2600" dirty="0" smtClean="0"/>
          </a:p>
          <a:p>
            <a:endParaRPr lang="ru-RU" sz="2600" dirty="0" smtClean="0"/>
          </a:p>
          <a:p>
            <a:pPr>
              <a:buNone/>
            </a:pPr>
            <a:r>
              <a:rPr lang="kk-KZ" sz="2600" b="1" dirty="0" smtClean="0"/>
              <a:t>     3. Тәрбиелік: </a:t>
            </a:r>
            <a:r>
              <a:rPr lang="kk-KZ" sz="2600" dirty="0" smtClean="0"/>
              <a:t>     Талдауға алынған мысалдар арқылы адалдыққа </a:t>
            </a:r>
            <a:endParaRPr lang="ru-RU" sz="2600" dirty="0" smtClean="0"/>
          </a:p>
          <a:p>
            <a:pPr>
              <a:buNone/>
            </a:pPr>
            <a:r>
              <a:rPr lang="kk-KZ" sz="2600" dirty="0" smtClean="0"/>
              <a:t>                                   еңбексүйгіштікке, әдептілікке ,шапшаңдыққа </a:t>
            </a:r>
            <a:endParaRPr lang="ru-RU" sz="2600" dirty="0" smtClean="0"/>
          </a:p>
          <a:p>
            <a:pPr>
              <a:buNone/>
            </a:pPr>
            <a:r>
              <a:rPr lang="kk-KZ" sz="2600" dirty="0" smtClean="0"/>
              <a:t>                                   тәрбиелеу , Ұлттық салт-дәстүрге қадірлеуге            </a:t>
            </a:r>
            <a:endParaRPr lang="ru-RU" sz="2600" dirty="0" smtClean="0"/>
          </a:p>
          <a:p>
            <a:pPr>
              <a:buNone/>
            </a:pPr>
            <a:r>
              <a:rPr lang="kk-KZ" sz="2600" dirty="0" smtClean="0"/>
              <a:t>                                   баулу, өз елін,тілін сүюге үйрету. </a:t>
            </a:r>
            <a:endParaRPr lang="ru-RU" sz="26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2547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85860"/>
            <a:ext cx="7467600" cy="5188092"/>
          </a:xfrm>
        </p:spPr>
        <p:txBody>
          <a:bodyPr>
            <a:normAutofit fontScale="85000" lnSpcReduction="20000"/>
          </a:bodyPr>
          <a:lstStyle/>
          <a:p>
            <a:r>
              <a:rPr lang="kk-KZ" dirty="0" smtClean="0"/>
              <a:t>Сабақтың құпиясы. Сөзжұмбақ   «Синтаксис» </a:t>
            </a:r>
            <a:endParaRPr lang="ru-RU" dirty="0" smtClean="0"/>
          </a:p>
          <a:p>
            <a:r>
              <a:rPr lang="kk-KZ" dirty="0" smtClean="0"/>
              <a:t>1.Орынбасар сөз табы. </a:t>
            </a:r>
            <a:endParaRPr lang="ru-RU" dirty="0" smtClean="0"/>
          </a:p>
          <a:p>
            <a:r>
              <a:rPr lang="kk-KZ" dirty="0" smtClean="0"/>
              <a:t>2. Бастауыш пен баяндауыштың жақ жағынан байланысы. </a:t>
            </a:r>
            <a:endParaRPr lang="ru-RU" dirty="0" smtClean="0"/>
          </a:p>
          <a:p>
            <a:r>
              <a:rPr lang="kk-KZ" dirty="0" smtClean="0"/>
              <a:t>3.</a:t>
            </a:r>
            <a:r>
              <a:rPr lang="kk-KZ" i="1" dirty="0" smtClean="0"/>
              <a:t>Бүгін келді</a:t>
            </a:r>
            <a:r>
              <a:rPr lang="kk-KZ" dirty="0" smtClean="0"/>
              <a:t> деген сөз тіркесінің түрі. </a:t>
            </a:r>
            <a:endParaRPr lang="ru-RU" dirty="0" smtClean="0"/>
          </a:p>
          <a:p>
            <a:r>
              <a:rPr lang="kk-KZ" dirty="0" smtClean="0"/>
              <a:t>4.Ілік септігі мен тәуелдік жалғаудың ІІІ жағының байланысы. </a:t>
            </a:r>
            <a:endParaRPr lang="ru-RU" dirty="0" smtClean="0"/>
          </a:p>
          <a:p>
            <a:r>
              <a:rPr lang="kk-KZ" dirty="0" smtClean="0"/>
              <a:t>5. Орын тәртібі арқылы байланыс. </a:t>
            </a:r>
            <a:endParaRPr lang="ru-RU" dirty="0" smtClean="0"/>
          </a:p>
          <a:p>
            <a:r>
              <a:rPr lang="kk-KZ" dirty="0" smtClean="0"/>
              <a:t>6. Сан есімнің түрі. </a:t>
            </a:r>
            <a:endParaRPr lang="ru-RU" dirty="0" smtClean="0"/>
          </a:p>
          <a:p>
            <a:r>
              <a:rPr lang="kk-KZ" dirty="0" smtClean="0"/>
              <a:t>7.Сөз тіркесінің сыңары. </a:t>
            </a:r>
            <a:endParaRPr lang="ru-RU" dirty="0" smtClean="0"/>
          </a:p>
          <a:p>
            <a:r>
              <a:rPr lang="kk-KZ" dirty="0" smtClean="0"/>
              <a:t>8. Дұрыс айту заңы. </a:t>
            </a:r>
            <a:endParaRPr lang="ru-RU" dirty="0" smtClean="0"/>
          </a:p>
          <a:p>
            <a:r>
              <a:rPr lang="kk-KZ" dirty="0" smtClean="0"/>
              <a:t>9.Қимылдың амалын білдіретін сөз табы. </a:t>
            </a:r>
            <a:endParaRPr lang="ru-RU" dirty="0" smtClean="0"/>
          </a:p>
          <a:p>
            <a:r>
              <a:rPr lang="kk-KZ" dirty="0" smtClean="0"/>
              <a:t>«Синтаксис» деген сөзжұмбақты шешкеннен кейін бүгінгі сабақтың құпиясын табамыз. Синтаксистің ережесін еске түсіреміз. Бүгінгі сабақпен байланыстырамыз. 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kk-KZ" dirty="0" smtClean="0"/>
              <a:t>Сұрақтар:  </a:t>
            </a:r>
            <a:endParaRPr lang="ru-RU" dirty="0" smtClean="0"/>
          </a:p>
          <a:p>
            <a:r>
              <a:rPr lang="kk-KZ" dirty="0" smtClean="0"/>
              <a:t>Сөз тіркесі дегеніміз не? </a:t>
            </a:r>
            <a:endParaRPr lang="ru-RU" dirty="0" smtClean="0"/>
          </a:p>
          <a:p>
            <a:r>
              <a:rPr lang="kk-KZ" dirty="0" smtClean="0"/>
              <a:t> 1.</a:t>
            </a:r>
            <a:r>
              <a:rPr lang="ru-RU" dirty="0" err="1" smtClean="0"/>
              <a:t>Сөз тіркестерінің сыңарларын ата</a:t>
            </a:r>
            <a:r>
              <a:rPr lang="ru-RU" dirty="0" smtClean="0"/>
              <a:t> </a:t>
            </a:r>
          </a:p>
          <a:p>
            <a:pPr lvl="0"/>
            <a:r>
              <a:rPr lang="ru-RU" dirty="0" err="1" smtClean="0"/>
              <a:t>Сөз тіркесін</a:t>
            </a:r>
            <a:r>
              <a:rPr lang="ru-RU" dirty="0" smtClean="0"/>
              <a:t> </a:t>
            </a:r>
            <a:r>
              <a:rPr lang="ru-RU" dirty="0" err="1" smtClean="0"/>
              <a:t>жасауға тірек</a:t>
            </a:r>
            <a:r>
              <a:rPr lang="ru-RU" dirty="0" smtClean="0"/>
              <a:t> </a:t>
            </a:r>
            <a:r>
              <a:rPr lang="ru-RU" dirty="0" err="1" smtClean="0"/>
              <a:t>болатын</a:t>
            </a:r>
            <a:r>
              <a:rPr lang="ru-RU" dirty="0" smtClean="0"/>
              <a:t> </a:t>
            </a:r>
            <a:r>
              <a:rPr lang="ru-RU" dirty="0" err="1" smtClean="0"/>
              <a:t>сыңар қайсысы?</a:t>
            </a:r>
            <a:r>
              <a:rPr lang="ru-RU" dirty="0" smtClean="0"/>
              <a:t> </a:t>
            </a:r>
          </a:p>
          <a:p>
            <a:pPr lvl="0"/>
            <a:r>
              <a:rPr lang="ru-RU" dirty="0" err="1" smtClean="0"/>
              <a:t>Сөз тіркесінің түрлері қалай анықталады?</a:t>
            </a:r>
            <a:r>
              <a:rPr lang="ru-RU" dirty="0" smtClean="0"/>
              <a:t> </a:t>
            </a:r>
          </a:p>
          <a:p>
            <a:pPr lvl="0"/>
            <a:r>
              <a:rPr lang="ru-RU" dirty="0" err="1" smtClean="0"/>
              <a:t>Есімді</a:t>
            </a:r>
            <a:r>
              <a:rPr lang="ru-RU" dirty="0" smtClean="0"/>
              <a:t> </a:t>
            </a:r>
            <a:r>
              <a:rPr lang="ru-RU" dirty="0" err="1" smtClean="0"/>
              <a:t>сөз тіркесіне</a:t>
            </a:r>
            <a:r>
              <a:rPr lang="ru-RU" dirty="0" smtClean="0"/>
              <a:t> </a:t>
            </a:r>
            <a:r>
              <a:rPr lang="ru-RU" dirty="0" err="1" smtClean="0"/>
              <a:t>жататын</a:t>
            </a:r>
            <a:r>
              <a:rPr lang="ru-RU" dirty="0" smtClean="0"/>
              <a:t> </a:t>
            </a:r>
            <a:r>
              <a:rPr lang="ru-RU" dirty="0" err="1" smtClean="0"/>
              <a:t>сөздер.</a:t>
            </a:r>
            <a:r>
              <a:rPr lang="ru-RU" dirty="0" smtClean="0"/>
              <a:t> </a:t>
            </a:r>
            <a:r>
              <a:rPr lang="ru-RU" dirty="0" err="1" smtClean="0"/>
              <a:t>Мысал</a:t>
            </a:r>
            <a:r>
              <a:rPr lang="ru-RU" dirty="0" smtClean="0"/>
              <a:t> </a:t>
            </a:r>
            <a:r>
              <a:rPr lang="ru-RU" dirty="0" err="1" smtClean="0"/>
              <a:t>келтір</a:t>
            </a:r>
            <a:r>
              <a:rPr lang="ru-RU" dirty="0" smtClean="0"/>
              <a:t> </a:t>
            </a:r>
          </a:p>
          <a:p>
            <a:pPr lvl="0"/>
            <a:r>
              <a:rPr lang="ru-RU" dirty="0" err="1" smtClean="0"/>
              <a:t>Етістікті</a:t>
            </a:r>
            <a:r>
              <a:rPr lang="ru-RU" dirty="0" smtClean="0"/>
              <a:t> </a:t>
            </a:r>
            <a:r>
              <a:rPr lang="ru-RU" dirty="0" err="1" smtClean="0"/>
              <a:t>сөз тіркесіне</a:t>
            </a:r>
            <a:r>
              <a:rPr lang="ru-RU" dirty="0" smtClean="0"/>
              <a:t> </a:t>
            </a:r>
            <a:r>
              <a:rPr lang="ru-RU" dirty="0" err="1" smtClean="0"/>
              <a:t>жататын</a:t>
            </a:r>
            <a:r>
              <a:rPr lang="ru-RU" dirty="0" smtClean="0"/>
              <a:t> </a:t>
            </a:r>
            <a:r>
              <a:rPr lang="ru-RU" dirty="0" err="1" smtClean="0"/>
              <a:t>сөздер.</a:t>
            </a:r>
            <a:r>
              <a:rPr lang="ru-RU" dirty="0" smtClean="0"/>
              <a:t> </a:t>
            </a:r>
            <a:r>
              <a:rPr lang="ru-RU" dirty="0" err="1" smtClean="0"/>
              <a:t>Мысал</a:t>
            </a:r>
            <a:r>
              <a:rPr lang="ru-RU" dirty="0" smtClean="0"/>
              <a:t> </a:t>
            </a:r>
            <a:r>
              <a:rPr lang="ru-RU" dirty="0" err="1" smtClean="0"/>
              <a:t>келтір</a:t>
            </a:r>
            <a:r>
              <a:rPr lang="ru-RU" dirty="0" smtClean="0"/>
              <a:t>. </a:t>
            </a:r>
          </a:p>
          <a:p>
            <a:pPr lvl="0"/>
            <a:r>
              <a:rPr lang="ru-RU" dirty="0" err="1" smtClean="0"/>
              <a:t>Сөз тіркесінің байланысу</a:t>
            </a:r>
            <a:r>
              <a:rPr lang="ru-RU" dirty="0" smtClean="0"/>
              <a:t> </a:t>
            </a:r>
            <a:r>
              <a:rPr lang="ru-RU" dirty="0" err="1" smtClean="0"/>
              <a:t>түрлерін ата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 </a:t>
            </a:r>
            <a:r>
              <a:rPr lang="kk-KZ" b="1" dirty="0" smtClean="0"/>
              <a:t>Блум жүйесі.</a:t>
            </a:r>
            <a:r>
              <a:rPr lang="kk-KZ" dirty="0" smtClean="0"/>
              <a:t> </a:t>
            </a:r>
            <a:endParaRPr lang="ru-RU" dirty="0" smtClean="0"/>
          </a:p>
          <a:p>
            <a:r>
              <a:rPr lang="kk-KZ" b="1" dirty="0" smtClean="0"/>
              <a:t>І Білімі.«Біліміңді байқап көр ». </a:t>
            </a:r>
            <a:endParaRPr lang="ru-RU" dirty="0" smtClean="0"/>
          </a:p>
          <a:p>
            <a:r>
              <a:rPr lang="kk-KZ" b="1" smtClean="0"/>
              <a:t> </a:t>
            </a:r>
            <a:r>
              <a:rPr lang="kk-KZ" b="1" smtClean="0"/>
              <a:t>Матасу </a:t>
            </a:r>
            <a:r>
              <a:rPr lang="kk-KZ" b="1" dirty="0" smtClean="0"/>
              <a:t>                              Меңгеру                                       Қабысу</a:t>
            </a:r>
            <a:r>
              <a:rPr lang="kk-KZ" dirty="0" smtClean="0"/>
              <a:t> </a:t>
            </a:r>
            <a:endParaRPr lang="ru-RU" dirty="0" smtClean="0"/>
          </a:p>
          <a:p>
            <a:r>
              <a:rPr lang="kk-KZ" dirty="0" smtClean="0"/>
              <a:t>………жемісі                       ……….шығу                        Айдын шалқар…………..    </a:t>
            </a:r>
            <a:endParaRPr lang="ru-RU" dirty="0" smtClean="0"/>
          </a:p>
          <a:p>
            <a:r>
              <a:rPr lang="kk-KZ" dirty="0" smtClean="0"/>
              <a:t>………озаты                        ………..түсті                        Асқар…………….. </a:t>
            </a:r>
            <a:endParaRPr lang="ru-RU" dirty="0" smtClean="0"/>
          </a:p>
          <a:p>
            <a:r>
              <a:rPr lang="kk-KZ" dirty="0" smtClean="0"/>
              <a:t>………малы                       ………..жазды                       Көркейген……………….                     </a:t>
            </a:r>
            <a:endParaRPr lang="ru-RU" dirty="0" smtClean="0"/>
          </a:p>
          <a:p>
            <a:r>
              <a:rPr lang="kk-KZ" dirty="0" smtClean="0"/>
              <a:t>……….ағасы                      ………дайындалды              Кең пейілді………….. </a:t>
            </a:r>
            <a:endParaRPr lang="ru-RU" dirty="0" smtClean="0"/>
          </a:p>
          <a:p>
            <a:r>
              <a:rPr lang="kk-KZ" dirty="0" smtClean="0"/>
              <a:t>……….кітабы                     ………..бару                        Жиналған…………….     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15</TotalTime>
  <Words>69</Words>
  <Application>Microsoft Office PowerPoint</Application>
  <PresentationFormat>Экран (4:3)</PresentationFormat>
  <Paragraphs>43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Эркер</vt:lpstr>
      <vt:lpstr>тақырыбы: Сөздердің байланысу түрлерін  қайталау </vt:lpstr>
      <vt:lpstr>Сабақтың мақсаты</vt:lpstr>
      <vt:lpstr>Слайд 3</vt:lpstr>
      <vt:lpstr>Слайд 4</vt:lpstr>
      <vt:lpstr>Слайд 5</vt:lpstr>
      <vt:lpstr>Слайд 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тақырыбы: Сөздердің байланысу түрлерін  қайталау </dc:title>
  <dc:creator>Гость</dc:creator>
  <cp:lastModifiedBy>Гость</cp:lastModifiedBy>
  <cp:revision>2</cp:revision>
  <dcterms:created xsi:type="dcterms:W3CDTF">2012-04-05T07:45:01Z</dcterms:created>
  <dcterms:modified xsi:type="dcterms:W3CDTF">2012-04-05T08:00:21Z</dcterms:modified>
</cp:coreProperties>
</file>