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7" r:id="rId2"/>
    <p:sldId id="256" r:id="rId3"/>
    <p:sldId id="263" r:id="rId4"/>
    <p:sldId id="260" r:id="rId5"/>
    <p:sldId id="261" r:id="rId6"/>
    <p:sldId id="262" r:id="rId7"/>
    <p:sldId id="258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FF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14893-0642-4BF1-9A2A-925CE497AA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BA682-3020-4A48-BDEA-A5B29D302F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9F22-ED7A-4664-8CAB-037672C96D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8348E3-9DE2-4FC1-AC44-0BDE1FC22C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5B98A-C10B-4486-9B84-4037FC541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33898-6530-45F7-8E1D-46911DB360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E1D31-7FA9-4705-ACEB-D9B983A0EF6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77DCB-9EA5-4A5B-BB53-C1C8FEF4E3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97DBE-C614-4632-A62D-724587FE9F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12FA4-7889-4C3A-BED6-BBB6E05EB2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91F82-A9C7-45B7-8E9E-3C67B08E60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533A17-45C3-4601-8D5A-31BC1A395A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6C856C-AA5D-416D-9004-84686C207BC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сурет"/>
          <p:cNvPicPr>
            <a:picLocks noGrp="1" noChangeAspect="1" noChangeArrowheads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457200" y="304646"/>
            <a:ext cx="8229600" cy="579150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сурет2"/>
          <p:cNvPicPr>
            <a:picLocks noGrp="1" noChangeAspect="1" noChangeArrowheads="1"/>
          </p:cNvPicPr>
          <p:nvPr>
            <p:ph/>
          </p:nvPr>
        </p:nvPicPr>
        <p:blipFill>
          <a:blip r:embed="rId2">
            <a:lum bright="10000" contrast="10000"/>
          </a:blip>
          <a:stretch>
            <a:fillRect/>
          </a:stretch>
        </p:blipFill>
        <p:spPr>
          <a:xfrm>
            <a:off x="428596" y="1785926"/>
            <a:ext cx="8258204" cy="4000528"/>
          </a:xfrm>
          <a:noFill/>
          <a:ln/>
        </p:spPr>
      </p:pic>
      <p:sp>
        <p:nvSpPr>
          <p:cNvPr id="3" name="Прямоугольник 2"/>
          <p:cNvSpPr/>
          <p:nvPr/>
        </p:nvSpPr>
        <p:spPr>
          <a:xfrm>
            <a:off x="2786050" y="285728"/>
            <a:ext cx="299793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Р е б у с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71546"/>
            <a:ext cx="777603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Ребусты</a:t>
            </a:r>
            <a:r>
              <a:rPr lang="kk-KZ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ң</a:t>
            </a:r>
            <a:r>
              <a:rPr lang="kk-KZ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</a:t>
            </a:r>
            <a:r>
              <a:rPr lang="kk-KZ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шешуі:</a:t>
            </a:r>
            <a:endParaRPr lang="ru-RU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2786058"/>
            <a:ext cx="49292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1. А с т а </a:t>
            </a:r>
            <a:r>
              <a:rPr lang="ru-RU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</a:t>
            </a:r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ru-RU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5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4071942"/>
            <a:ext cx="51435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2. А л м а т </a:t>
            </a:r>
            <a:r>
              <a:rPr lang="ru-RU" sz="54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ы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5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1785926"/>
            <a:ext cx="6551857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00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Ас</a:t>
            </a:r>
            <a:r>
              <a:rPr lang="kk-KZ" sz="100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тана.</a:t>
            </a:r>
          </a:p>
          <a:p>
            <a:pPr algn="ctr"/>
            <a:r>
              <a:rPr lang="kk-KZ" sz="60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Күләш Ахметова</a:t>
            </a:r>
            <a:endParaRPr lang="ru-RU" sz="6000" b="1" cap="none" spc="0" dirty="0">
              <a:ln w="11430"/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714356"/>
            <a:ext cx="3857652" cy="528641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4572000" y="500042"/>
            <a:ext cx="4286280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200" b="1" cap="none" spc="0" dirty="0">
                <a:ln w="11430"/>
                <a:solidFill>
                  <a:srgbClr val="000066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cap="none" spc="0" dirty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1946 </a:t>
            </a:r>
            <a:r>
              <a:rPr lang="ru-RU" sz="3200" b="1" cap="none" spc="0" dirty="0" err="1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3200" b="1" cap="none" spc="0" dirty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ru-RU" sz="3200" b="1" cap="none" spc="0" dirty="0" err="1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сәуірде Қырғызстанда туған</a:t>
            </a:r>
            <a:r>
              <a:rPr lang="ru-RU" sz="3200" b="1" cap="none" spc="0" dirty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Жамбыл </a:t>
            </a:r>
            <a:r>
              <a:rPr lang="ru-RU" sz="3200" b="1" cap="none" spc="0" dirty="0" err="1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облысының </a:t>
            </a:r>
            <a:r>
              <a:rPr lang="ru-RU" sz="3200" b="1" cap="none" spc="0" dirty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Талас </a:t>
            </a:r>
            <a:r>
              <a:rPr lang="ru-RU" sz="3200" b="1" cap="none" spc="0" dirty="0" err="1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ауданындағы Үшарал </a:t>
            </a:r>
            <a:r>
              <a:rPr lang="ru-RU" sz="3200" b="1" cap="none" spc="0" dirty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3200" b="1" cap="none" spc="0" dirty="0" err="1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мектебін</a:t>
            </a:r>
            <a:r>
              <a:rPr lang="ru-RU" sz="3200" b="1" cap="none" spc="0" dirty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cap="none" spc="0" dirty="0" err="1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бітірген</a:t>
            </a:r>
            <a:r>
              <a:rPr lang="ru-RU" sz="3200" b="1" cap="none" spc="0" dirty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1961 </a:t>
            </a:r>
            <a:r>
              <a:rPr lang="ru-RU" sz="3200" b="1" cap="none" spc="0" dirty="0" err="1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3200" b="1" cap="none" spc="0" dirty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Жамбыл </a:t>
            </a:r>
            <a:r>
              <a:rPr lang="ru-RU" sz="3200" b="1" cap="none" spc="0" dirty="0" err="1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медициналық училищесін</a:t>
            </a:r>
            <a:r>
              <a:rPr lang="ru-RU" sz="3200" b="1" cap="none" spc="0" dirty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endParaRPr lang="ru-RU" sz="3200" b="1" cap="none" spc="0" dirty="0" smtClean="0">
              <a:ln w="11430"/>
              <a:solidFill>
                <a:srgbClr val="0000CC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cap="none" spc="0" dirty="0" smtClean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1973 </a:t>
            </a:r>
            <a:r>
              <a:rPr lang="ru-RU" sz="3200" b="1" cap="none" spc="0" dirty="0" err="1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3200" b="1" cap="none" spc="0" dirty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cap="none" spc="0" dirty="0" err="1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ҚазМУ-ді тамамдаған</a:t>
            </a:r>
            <a:r>
              <a:rPr lang="ru-RU" sz="3200" b="1" cap="none" spc="0" dirty="0">
                <a:ln w="11430"/>
                <a:solidFill>
                  <a:srgbClr val="0000CC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71670" y="1000108"/>
            <a:ext cx="5421356" cy="61555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kk-KZ" sz="2000" b="1" dirty="0" smtClean="0"/>
              <a:t>                   </a:t>
            </a:r>
          </a:p>
          <a:p>
            <a:r>
              <a:rPr lang="kk-KZ" sz="2000" b="1" dirty="0" smtClean="0"/>
              <a:t>                         </a:t>
            </a:r>
            <a:r>
              <a:rPr lang="kk-KZ" sz="2000" b="1" dirty="0" smtClean="0">
                <a:solidFill>
                  <a:srgbClr val="FF00FF"/>
                </a:solidFill>
              </a:rPr>
              <a:t>( </a:t>
            </a:r>
            <a:r>
              <a:rPr lang="kk-KZ" sz="2000" b="1" dirty="0" smtClean="0">
                <a:solidFill>
                  <a:srgbClr val="FF00FF"/>
                </a:solidFill>
              </a:rPr>
              <a:t>К.Ахметова</a:t>
            </a:r>
            <a:r>
              <a:rPr lang="kk-KZ" sz="2000" b="1" dirty="0" smtClean="0">
                <a:solidFill>
                  <a:srgbClr val="FF00FF"/>
                </a:solidFill>
              </a:rPr>
              <a:t>)</a:t>
            </a:r>
            <a:endParaRPr lang="kk-KZ" sz="2000" b="1" dirty="0" smtClean="0"/>
          </a:p>
          <a:p>
            <a:r>
              <a:rPr lang="kk-KZ" sz="2000" b="1" dirty="0" smtClean="0"/>
              <a:t> </a:t>
            </a:r>
            <a:r>
              <a:rPr lang="kk-KZ" sz="2000" b="1" dirty="0" smtClean="0"/>
              <a:t>   </a:t>
            </a:r>
            <a:r>
              <a:rPr lang="kk-KZ" sz="2000" b="1" dirty="0" smtClean="0">
                <a:solidFill>
                  <a:srgbClr val="0000CC"/>
                </a:solidFill>
              </a:rPr>
              <a:t>Бәйтеректің </a:t>
            </a:r>
            <a:r>
              <a:rPr lang="kk-KZ" sz="2000" b="1" dirty="0" smtClean="0">
                <a:solidFill>
                  <a:srgbClr val="0000CC"/>
                </a:solidFill>
              </a:rPr>
              <a:t>басына сен шықтың ба?</a:t>
            </a:r>
            <a:endParaRPr lang="ru-RU" sz="2000" b="1" dirty="0" smtClean="0">
              <a:solidFill>
                <a:srgbClr val="0000CC"/>
              </a:solidFill>
            </a:endParaRPr>
          </a:p>
          <a:p>
            <a:r>
              <a:rPr lang="kk-KZ" sz="2000" b="1" dirty="0" smtClean="0">
                <a:solidFill>
                  <a:srgbClr val="0000CC"/>
                </a:solidFill>
              </a:rPr>
              <a:t>    </a:t>
            </a:r>
            <a:r>
              <a:rPr lang="kk-KZ" sz="2000" b="1" dirty="0" smtClean="0">
                <a:solidFill>
                  <a:srgbClr val="0000CC"/>
                </a:solidFill>
              </a:rPr>
              <a:t>Сарыарқаның </a:t>
            </a:r>
            <a:r>
              <a:rPr lang="kk-KZ" sz="2000" b="1" dirty="0" smtClean="0">
                <a:solidFill>
                  <a:srgbClr val="0000CC"/>
                </a:solidFill>
              </a:rPr>
              <a:t>саф ауасын жұттың ба?</a:t>
            </a:r>
            <a:endParaRPr lang="ru-RU" sz="2000" b="1" dirty="0" smtClean="0">
              <a:solidFill>
                <a:srgbClr val="0000CC"/>
              </a:solidFill>
            </a:endParaRPr>
          </a:p>
          <a:p>
            <a:r>
              <a:rPr lang="kk-KZ" sz="2000" b="1" dirty="0" smtClean="0">
                <a:solidFill>
                  <a:srgbClr val="0000CC"/>
                </a:solidFill>
              </a:rPr>
              <a:t>   </a:t>
            </a:r>
            <a:r>
              <a:rPr lang="kk-KZ" sz="2000" b="1" dirty="0" smtClean="0">
                <a:solidFill>
                  <a:srgbClr val="0000CC"/>
                </a:solidFill>
              </a:rPr>
              <a:t> </a:t>
            </a:r>
            <a:r>
              <a:rPr lang="kk-KZ" sz="2000" b="1" dirty="0" smtClean="0">
                <a:solidFill>
                  <a:srgbClr val="0000CC"/>
                </a:solidFill>
              </a:rPr>
              <a:t>Өзегіңді жарып аппақ бір сезім,</a:t>
            </a:r>
            <a:endParaRPr lang="ru-RU" sz="2000" b="1" dirty="0" smtClean="0">
              <a:solidFill>
                <a:srgbClr val="0000CC"/>
              </a:solidFill>
            </a:endParaRPr>
          </a:p>
          <a:p>
            <a:r>
              <a:rPr lang="kk-KZ" sz="2000" b="1" dirty="0" smtClean="0">
                <a:solidFill>
                  <a:srgbClr val="0000CC"/>
                </a:solidFill>
              </a:rPr>
              <a:t>    </a:t>
            </a:r>
            <a:r>
              <a:rPr lang="kk-KZ" sz="2000" b="1" dirty="0" smtClean="0">
                <a:solidFill>
                  <a:srgbClr val="0000CC"/>
                </a:solidFill>
              </a:rPr>
              <a:t>Өз </a:t>
            </a:r>
            <a:r>
              <a:rPr lang="kk-KZ" sz="2000" b="1" dirty="0" smtClean="0">
                <a:solidFill>
                  <a:srgbClr val="0000CC"/>
                </a:solidFill>
              </a:rPr>
              <a:t>еліңнің ұлылығын ұқтың ба</a:t>
            </a:r>
            <a:r>
              <a:rPr lang="kk-KZ" sz="2000" b="1" dirty="0" smtClean="0">
                <a:solidFill>
                  <a:srgbClr val="0000CC"/>
                </a:solidFill>
              </a:rPr>
              <a:t>?</a:t>
            </a:r>
          </a:p>
          <a:p>
            <a:r>
              <a:rPr lang="kk-KZ" sz="2000" b="1" dirty="0" smtClean="0">
                <a:solidFill>
                  <a:srgbClr val="0000CC"/>
                </a:solidFill>
              </a:rPr>
              <a:t>   </a:t>
            </a:r>
          </a:p>
          <a:p>
            <a:r>
              <a:rPr lang="kk-KZ" sz="2000" b="1" dirty="0" smtClean="0">
                <a:solidFill>
                  <a:srgbClr val="0000CC"/>
                </a:solidFill>
              </a:rPr>
              <a:t> </a:t>
            </a:r>
            <a:r>
              <a:rPr lang="kk-KZ" sz="2000" b="1" dirty="0" smtClean="0">
                <a:solidFill>
                  <a:srgbClr val="0000CC"/>
                </a:solidFill>
              </a:rPr>
              <a:t>   Төгеді </a:t>
            </a:r>
            <a:r>
              <a:rPr lang="kk-KZ" sz="2000" b="1" dirty="0" smtClean="0">
                <a:solidFill>
                  <a:srgbClr val="0000CC"/>
                </a:solidFill>
              </a:rPr>
              <a:t>Есіл төңірегіне өмірлі ән,</a:t>
            </a:r>
            <a:endParaRPr lang="ru-RU" sz="2000" b="1" dirty="0" smtClean="0">
              <a:solidFill>
                <a:srgbClr val="0000CC"/>
              </a:solidFill>
            </a:endParaRPr>
          </a:p>
          <a:p>
            <a:r>
              <a:rPr lang="kk-KZ" sz="2000" b="1" dirty="0" smtClean="0">
                <a:solidFill>
                  <a:srgbClr val="0000CC"/>
                </a:solidFill>
              </a:rPr>
              <a:t>  </a:t>
            </a:r>
            <a:r>
              <a:rPr lang="kk-KZ" sz="2000" b="1" dirty="0" smtClean="0">
                <a:solidFill>
                  <a:srgbClr val="0000CC"/>
                </a:solidFill>
              </a:rPr>
              <a:t>  Өз </a:t>
            </a:r>
            <a:r>
              <a:rPr lang="kk-KZ" sz="2000" b="1" dirty="0" smtClean="0">
                <a:solidFill>
                  <a:srgbClr val="0000CC"/>
                </a:solidFill>
              </a:rPr>
              <a:t>Астанаң өз қолыңмен соғылған.</a:t>
            </a:r>
            <a:endParaRPr lang="ru-RU" sz="2000" b="1" dirty="0" smtClean="0">
              <a:solidFill>
                <a:srgbClr val="0000CC"/>
              </a:solidFill>
            </a:endParaRPr>
          </a:p>
          <a:p>
            <a:r>
              <a:rPr lang="kk-KZ" sz="2000" b="1" dirty="0" smtClean="0">
                <a:solidFill>
                  <a:srgbClr val="0000CC"/>
                </a:solidFill>
              </a:rPr>
              <a:t>    </a:t>
            </a:r>
            <a:r>
              <a:rPr lang="kk-KZ" sz="2000" b="1" dirty="0" smtClean="0">
                <a:solidFill>
                  <a:srgbClr val="0000CC"/>
                </a:solidFill>
              </a:rPr>
              <a:t>Енді</a:t>
            </a:r>
            <a:r>
              <a:rPr lang="kk-KZ" sz="2000" b="1" dirty="0" smtClean="0">
                <a:solidFill>
                  <a:srgbClr val="0000CC"/>
                </a:solidFill>
              </a:rPr>
              <a:t>, қазақ, бір-біріңді аяла!</a:t>
            </a:r>
            <a:endParaRPr lang="ru-RU" sz="2000" b="1" dirty="0" smtClean="0">
              <a:solidFill>
                <a:srgbClr val="0000CC"/>
              </a:solidFill>
            </a:endParaRPr>
          </a:p>
          <a:p>
            <a:r>
              <a:rPr lang="kk-KZ" sz="2000" b="1" dirty="0" smtClean="0">
                <a:solidFill>
                  <a:srgbClr val="0000CC"/>
                </a:solidFill>
              </a:rPr>
              <a:t> </a:t>
            </a:r>
            <a:r>
              <a:rPr lang="kk-KZ" sz="2000" b="1" dirty="0" smtClean="0">
                <a:solidFill>
                  <a:srgbClr val="0000CC"/>
                </a:solidFill>
              </a:rPr>
              <a:t>   Түбі </a:t>
            </a:r>
            <a:r>
              <a:rPr lang="kk-KZ" sz="2000" b="1" dirty="0" smtClean="0">
                <a:solidFill>
                  <a:srgbClr val="0000CC"/>
                </a:solidFill>
              </a:rPr>
              <a:t>бірге түп қазыққа шоғырлан</a:t>
            </a:r>
            <a:r>
              <a:rPr lang="kk-KZ" sz="2000" b="1" dirty="0" smtClean="0">
                <a:solidFill>
                  <a:srgbClr val="0000CC"/>
                </a:solidFill>
              </a:rPr>
              <a:t>!</a:t>
            </a:r>
          </a:p>
          <a:p>
            <a:r>
              <a:rPr lang="kk-KZ" sz="2000" b="1" dirty="0" smtClean="0">
                <a:solidFill>
                  <a:srgbClr val="0000CC"/>
                </a:solidFill>
              </a:rPr>
              <a:t>    </a:t>
            </a:r>
          </a:p>
          <a:p>
            <a:r>
              <a:rPr lang="kk-KZ" sz="2000" b="1" dirty="0" smtClean="0">
                <a:solidFill>
                  <a:srgbClr val="0000CC"/>
                </a:solidFill>
              </a:rPr>
              <a:t> </a:t>
            </a:r>
            <a:r>
              <a:rPr lang="kk-KZ" sz="2000" b="1" dirty="0" smtClean="0">
                <a:solidFill>
                  <a:srgbClr val="0000CC"/>
                </a:solidFill>
              </a:rPr>
              <a:t>   Алатауда </a:t>
            </a:r>
            <a:r>
              <a:rPr lang="kk-KZ" sz="2000" b="1" dirty="0" smtClean="0">
                <a:solidFill>
                  <a:srgbClr val="0000CC"/>
                </a:solidFill>
              </a:rPr>
              <a:t>қалды жылдар ең асыл,</a:t>
            </a:r>
            <a:endParaRPr lang="ru-RU" sz="2000" b="1" dirty="0" smtClean="0">
              <a:solidFill>
                <a:srgbClr val="0000CC"/>
              </a:solidFill>
            </a:endParaRPr>
          </a:p>
          <a:p>
            <a:r>
              <a:rPr lang="kk-KZ" sz="2000" b="1" dirty="0" smtClean="0">
                <a:solidFill>
                  <a:srgbClr val="0000CC"/>
                </a:solidFill>
              </a:rPr>
              <a:t>   </a:t>
            </a:r>
            <a:r>
              <a:rPr lang="kk-KZ" sz="2000" b="1" dirty="0" smtClean="0">
                <a:solidFill>
                  <a:srgbClr val="0000CC"/>
                </a:solidFill>
              </a:rPr>
              <a:t> Есілдің </a:t>
            </a:r>
            <a:r>
              <a:rPr lang="kk-KZ" sz="2000" b="1" dirty="0" smtClean="0">
                <a:solidFill>
                  <a:srgbClr val="0000CC"/>
                </a:solidFill>
              </a:rPr>
              <a:t>де жандай ыстық жағасы.</a:t>
            </a:r>
            <a:endParaRPr lang="ru-RU" sz="2000" b="1" dirty="0" smtClean="0">
              <a:solidFill>
                <a:srgbClr val="0000CC"/>
              </a:solidFill>
            </a:endParaRPr>
          </a:p>
          <a:p>
            <a:r>
              <a:rPr lang="kk-KZ" sz="2000" b="1" dirty="0" smtClean="0">
                <a:solidFill>
                  <a:srgbClr val="0000CC"/>
                </a:solidFill>
              </a:rPr>
              <a:t>  </a:t>
            </a:r>
            <a:r>
              <a:rPr lang="kk-KZ" sz="2000" b="1" dirty="0" smtClean="0">
                <a:solidFill>
                  <a:srgbClr val="0000CC"/>
                </a:solidFill>
              </a:rPr>
              <a:t>  Жан </a:t>
            </a:r>
            <a:r>
              <a:rPr lang="kk-KZ" sz="2000" b="1" dirty="0" smtClean="0">
                <a:solidFill>
                  <a:srgbClr val="0000CC"/>
                </a:solidFill>
              </a:rPr>
              <a:t>даламның</a:t>
            </a:r>
            <a:endParaRPr lang="ru-RU" sz="2000" b="1" dirty="0" smtClean="0">
              <a:solidFill>
                <a:srgbClr val="0000CC"/>
              </a:solidFill>
            </a:endParaRPr>
          </a:p>
          <a:p>
            <a:r>
              <a:rPr lang="kk-KZ" sz="2000" b="1" dirty="0" smtClean="0">
                <a:solidFill>
                  <a:srgbClr val="0000CC"/>
                </a:solidFill>
              </a:rPr>
              <a:t>  </a:t>
            </a:r>
            <a:r>
              <a:rPr lang="kk-KZ" sz="2000" b="1" dirty="0" smtClean="0">
                <a:solidFill>
                  <a:srgbClr val="0000CC"/>
                </a:solidFill>
              </a:rPr>
              <a:t>  </a:t>
            </a:r>
            <a:r>
              <a:rPr lang="kk-KZ" sz="2000" b="1" dirty="0" smtClean="0">
                <a:solidFill>
                  <a:srgbClr val="0000CC"/>
                </a:solidFill>
              </a:rPr>
              <a:t>Алматы мен Астана-</a:t>
            </a:r>
            <a:endParaRPr lang="ru-RU" sz="2000" b="1" dirty="0" smtClean="0">
              <a:solidFill>
                <a:srgbClr val="0000CC"/>
              </a:solidFill>
            </a:endParaRPr>
          </a:p>
          <a:p>
            <a:r>
              <a:rPr lang="kk-KZ" sz="2000" b="1" dirty="0" smtClean="0">
                <a:solidFill>
                  <a:srgbClr val="0000CC"/>
                </a:solidFill>
              </a:rPr>
              <a:t>    </a:t>
            </a:r>
            <a:r>
              <a:rPr lang="kk-KZ" sz="2000" b="1" dirty="0" smtClean="0">
                <a:solidFill>
                  <a:srgbClr val="0000CC"/>
                </a:solidFill>
              </a:rPr>
              <a:t>Көздерінің ағы мен қарасы!</a:t>
            </a:r>
            <a:endParaRPr lang="ru-RU" sz="2400" b="1" dirty="0" smtClean="0">
              <a:solidFill>
                <a:srgbClr val="0000CC"/>
              </a:solidFill>
            </a:endParaRPr>
          </a:p>
          <a:p>
            <a:endParaRPr lang="ru-RU" sz="2400" dirty="0" smtClean="0"/>
          </a:p>
          <a:p>
            <a:endParaRPr lang="ru-RU" sz="1600" dirty="0" smtClean="0"/>
          </a:p>
          <a:p>
            <a:pPr algn="ctr"/>
            <a:endParaRPr lang="ru-RU" sz="1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57356" y="285728"/>
            <a:ext cx="571504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А с т а </a:t>
            </a:r>
            <a:r>
              <a:rPr lang="ru-RU" sz="72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н</a:t>
            </a:r>
            <a:r>
              <a:rPr lang="ru-RU" sz="72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7200" b="1" cap="none" spc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Monotype Corsiva" pitchFamily="66" charset="0"/>
              </a:rPr>
              <a:t>а</a:t>
            </a:r>
            <a:endParaRPr lang="ru-RU" sz="7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FF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785794"/>
            <a:ext cx="737253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Қарашаның 24-і</a:t>
            </a:r>
            <a:endParaRPr lang="ru-RU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1785926"/>
            <a:ext cx="6551857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00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r>
              <a:rPr lang="ru-RU" sz="10000" b="1" cap="none" spc="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Ас</a:t>
            </a:r>
            <a:r>
              <a:rPr lang="kk-KZ" sz="10000" b="1" cap="none" spc="0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тана.</a:t>
            </a:r>
          </a:p>
          <a:p>
            <a:pPr algn="ctr"/>
            <a:r>
              <a:rPr lang="kk-KZ" sz="6000" b="1" dirty="0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Күләш Ахметова</a:t>
            </a:r>
            <a:endParaRPr lang="ru-RU" sz="6000" b="1" cap="none" spc="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285860"/>
            <a:ext cx="6581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Саф ауа – таза ауа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214554"/>
            <a:ext cx="83289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00B05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Өзек – адамның мүшесі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00B05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214686"/>
            <a:ext cx="65437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Ұлылық - үлкендік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CC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" y="4286256"/>
            <a:ext cx="91439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7030A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Түп қазық – берік орнық-қан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7030A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5720" y="1428736"/>
            <a:ext cx="27365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Сарыарқа</a:t>
            </a:r>
            <a:endParaRPr lang="ru-RU" sz="3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2285992"/>
            <a:ext cx="12795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Есіл</a:t>
            </a:r>
            <a:endParaRPr lang="ru-RU" sz="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3214686"/>
            <a:ext cx="19652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Астана</a:t>
            </a:r>
            <a:endParaRPr lang="ru-RU" sz="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000504"/>
            <a:ext cx="25458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Бәйтерек</a:t>
            </a:r>
            <a:endParaRPr lang="ru-RU" sz="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868" y="1428736"/>
            <a:ext cx="228601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Алатау</a:t>
            </a:r>
            <a:endParaRPr lang="ru-RU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868" y="2214554"/>
            <a:ext cx="222817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Алматы</a:t>
            </a:r>
            <a:endParaRPr lang="ru-RU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57950" y="1428736"/>
            <a:ext cx="226664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Алматы</a:t>
            </a:r>
            <a:endParaRPr lang="ru-RU" sz="40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29388" y="2214554"/>
            <a:ext cx="20037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40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Астана</a:t>
            </a:r>
            <a:endParaRPr lang="ru-RU" sz="40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7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77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</TotalTime>
  <Words>189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SCH27</cp:lastModifiedBy>
  <cp:revision>8</cp:revision>
  <dcterms:created xsi:type="dcterms:W3CDTF">2011-11-20T10:48:29Z</dcterms:created>
  <dcterms:modified xsi:type="dcterms:W3CDTF">2011-11-24T05:36:20Z</dcterms:modified>
</cp:coreProperties>
</file>