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6" r:id="rId3"/>
    <p:sldId id="263" r:id="rId4"/>
    <p:sldId id="260" r:id="rId5"/>
    <p:sldId id="261" r:id="rId6"/>
    <p:sldId id="262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4893-0642-4BF1-9A2A-925CE497A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A682-3020-4A48-BDEA-A5B29D302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9F22-ED7A-4664-8CAB-037672C96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8348E3-9DE2-4FC1-AC44-0BDE1FC22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B98A-C10B-4486-9B84-4037FC541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3898-6530-45F7-8E1D-46911DB36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1D31-7FA9-4705-ACEB-D9B983A0E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7DCB-9EA5-4A5B-BB53-C1C8FEF4E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97DBE-C614-4632-A62D-724587FE9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2FA4-7889-4C3A-BED6-BBB6E05EB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1F82-A9C7-45B7-8E9E-3C67B08E6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533A17-45C3-4601-8D5A-31BC1A395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C856C-AA5D-416D-9004-84686C207BC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сурет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457200" y="304646"/>
            <a:ext cx="8229600" cy="579150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сурет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428596" y="1785926"/>
            <a:ext cx="8258204" cy="4000528"/>
          </a:xfr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2786050" y="285728"/>
            <a:ext cx="2997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 е б у с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71546"/>
            <a:ext cx="77760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Ребусты</a:t>
            </a:r>
            <a:r>
              <a:rPr lang="kk-KZ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ң</a:t>
            </a:r>
            <a:r>
              <a:rPr lang="kk-K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  <a:r>
              <a:rPr lang="kk-KZ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шешуі: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786058"/>
            <a:ext cx="49292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А с т а 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071942"/>
            <a:ext cx="5143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А л м а т 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785926"/>
            <a:ext cx="65518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Ас</a:t>
            </a:r>
            <a:r>
              <a:rPr lang="kk-KZ" sz="100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тана.</a:t>
            </a:r>
          </a:p>
          <a:p>
            <a:pPr algn="ctr"/>
            <a:r>
              <a:rPr lang="kk-KZ" sz="60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Күләш Ахметова</a:t>
            </a:r>
            <a:endParaRPr lang="ru-RU" sz="60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3857652" cy="52864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572000" y="500042"/>
            <a:ext cx="428628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1946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сәуірде Қырғызстанда туған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Жамбыл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облысының 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Талас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ауданындағы Үшарал 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мектебін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бітірген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1961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Жамбыл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медициналық училищесін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b="1" cap="none" spc="0" dirty="0" smtClean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1973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 err="1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ҚазМУ-ді тамамдаған</a:t>
            </a:r>
            <a:r>
              <a:rPr lang="ru-RU" sz="3200" b="1" cap="none" spc="0" dirty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71670" y="1000108"/>
            <a:ext cx="5421356" cy="61555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2000" b="1" dirty="0" smtClean="0"/>
              <a:t>                   </a:t>
            </a:r>
          </a:p>
          <a:p>
            <a:r>
              <a:rPr lang="kk-KZ" sz="2000" b="1" dirty="0" smtClean="0"/>
              <a:t>                         </a:t>
            </a:r>
            <a:r>
              <a:rPr lang="kk-KZ" sz="2000" b="1" dirty="0" smtClean="0">
                <a:solidFill>
                  <a:srgbClr val="FF00FF"/>
                </a:solidFill>
              </a:rPr>
              <a:t>( </a:t>
            </a:r>
            <a:r>
              <a:rPr lang="kk-KZ" sz="2000" b="1" dirty="0" smtClean="0">
                <a:solidFill>
                  <a:srgbClr val="FF00FF"/>
                </a:solidFill>
              </a:rPr>
              <a:t>К.Ахметова</a:t>
            </a:r>
            <a:r>
              <a:rPr lang="kk-KZ" sz="2000" b="1" dirty="0" smtClean="0">
                <a:solidFill>
                  <a:srgbClr val="FF00FF"/>
                </a:solidFill>
              </a:rPr>
              <a:t>)</a:t>
            </a:r>
            <a:endParaRPr lang="kk-KZ" sz="2000" b="1" dirty="0" smtClean="0"/>
          </a:p>
          <a:p>
            <a:r>
              <a:rPr lang="kk-KZ" sz="2000" b="1" dirty="0" smtClean="0"/>
              <a:t> </a:t>
            </a:r>
            <a:r>
              <a:rPr lang="kk-KZ" sz="2000" b="1" dirty="0" smtClean="0"/>
              <a:t>   </a:t>
            </a:r>
            <a:r>
              <a:rPr lang="kk-KZ" sz="2000" b="1" dirty="0" smtClean="0">
                <a:solidFill>
                  <a:srgbClr val="0000CC"/>
                </a:solidFill>
              </a:rPr>
              <a:t>Бәйтеректің </a:t>
            </a:r>
            <a:r>
              <a:rPr lang="kk-KZ" sz="2000" b="1" dirty="0" smtClean="0">
                <a:solidFill>
                  <a:srgbClr val="0000CC"/>
                </a:solidFill>
              </a:rPr>
              <a:t>басына сен шықтың ба?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  </a:t>
            </a:r>
            <a:r>
              <a:rPr lang="kk-KZ" sz="2000" b="1" dirty="0" smtClean="0">
                <a:solidFill>
                  <a:srgbClr val="0000CC"/>
                </a:solidFill>
              </a:rPr>
              <a:t>Сарыарқаның </a:t>
            </a:r>
            <a:r>
              <a:rPr lang="kk-KZ" sz="2000" b="1" dirty="0" smtClean="0">
                <a:solidFill>
                  <a:srgbClr val="0000CC"/>
                </a:solidFill>
              </a:rPr>
              <a:t>саф ауасын жұттың ба?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 </a:t>
            </a:r>
            <a:r>
              <a:rPr lang="kk-KZ" sz="2000" b="1" dirty="0" smtClean="0">
                <a:solidFill>
                  <a:srgbClr val="0000CC"/>
                </a:solidFill>
              </a:rPr>
              <a:t> </a:t>
            </a:r>
            <a:r>
              <a:rPr lang="kk-KZ" sz="2000" b="1" dirty="0" smtClean="0">
                <a:solidFill>
                  <a:srgbClr val="0000CC"/>
                </a:solidFill>
              </a:rPr>
              <a:t>Өзегіңді жарып аппақ бір сезім,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  </a:t>
            </a:r>
            <a:r>
              <a:rPr lang="kk-KZ" sz="2000" b="1" dirty="0" smtClean="0">
                <a:solidFill>
                  <a:srgbClr val="0000CC"/>
                </a:solidFill>
              </a:rPr>
              <a:t>Өз </a:t>
            </a:r>
            <a:r>
              <a:rPr lang="kk-KZ" sz="2000" b="1" dirty="0" smtClean="0">
                <a:solidFill>
                  <a:srgbClr val="0000CC"/>
                </a:solidFill>
              </a:rPr>
              <a:t>еліңнің ұлылығын ұқтың ба</a:t>
            </a:r>
            <a:r>
              <a:rPr lang="kk-KZ" sz="2000" b="1" dirty="0" smtClean="0">
                <a:solidFill>
                  <a:srgbClr val="0000CC"/>
                </a:solidFill>
              </a:rPr>
              <a:t>?</a:t>
            </a:r>
          </a:p>
          <a:p>
            <a:r>
              <a:rPr lang="kk-KZ" sz="2000" b="1" dirty="0" smtClean="0">
                <a:solidFill>
                  <a:srgbClr val="0000CC"/>
                </a:solidFill>
              </a:rPr>
              <a:t>   </a:t>
            </a:r>
          </a:p>
          <a:p>
            <a:r>
              <a:rPr lang="kk-KZ" sz="2000" b="1" dirty="0" smtClean="0">
                <a:solidFill>
                  <a:srgbClr val="0000CC"/>
                </a:solidFill>
              </a:rPr>
              <a:t> </a:t>
            </a:r>
            <a:r>
              <a:rPr lang="kk-KZ" sz="2000" b="1" dirty="0" smtClean="0">
                <a:solidFill>
                  <a:srgbClr val="0000CC"/>
                </a:solidFill>
              </a:rPr>
              <a:t>   Төгеді </a:t>
            </a:r>
            <a:r>
              <a:rPr lang="kk-KZ" sz="2000" b="1" dirty="0" smtClean="0">
                <a:solidFill>
                  <a:srgbClr val="0000CC"/>
                </a:solidFill>
              </a:rPr>
              <a:t>Есіл төңірегіне өмірлі ән,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</a:t>
            </a:r>
            <a:r>
              <a:rPr lang="kk-KZ" sz="2000" b="1" dirty="0" smtClean="0">
                <a:solidFill>
                  <a:srgbClr val="0000CC"/>
                </a:solidFill>
              </a:rPr>
              <a:t>  Өз </a:t>
            </a:r>
            <a:r>
              <a:rPr lang="kk-KZ" sz="2000" b="1" dirty="0" smtClean="0">
                <a:solidFill>
                  <a:srgbClr val="0000CC"/>
                </a:solidFill>
              </a:rPr>
              <a:t>Астанаң өз қолыңмен соғылған.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  </a:t>
            </a:r>
            <a:r>
              <a:rPr lang="kk-KZ" sz="2000" b="1" dirty="0" smtClean="0">
                <a:solidFill>
                  <a:srgbClr val="0000CC"/>
                </a:solidFill>
              </a:rPr>
              <a:t>Енді</a:t>
            </a:r>
            <a:r>
              <a:rPr lang="kk-KZ" sz="2000" b="1" dirty="0" smtClean="0">
                <a:solidFill>
                  <a:srgbClr val="0000CC"/>
                </a:solidFill>
              </a:rPr>
              <a:t>, қазақ, бір-біріңді аяла!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</a:t>
            </a:r>
            <a:r>
              <a:rPr lang="kk-KZ" sz="2000" b="1" dirty="0" smtClean="0">
                <a:solidFill>
                  <a:srgbClr val="0000CC"/>
                </a:solidFill>
              </a:rPr>
              <a:t>   Түбі </a:t>
            </a:r>
            <a:r>
              <a:rPr lang="kk-KZ" sz="2000" b="1" dirty="0" smtClean="0">
                <a:solidFill>
                  <a:srgbClr val="0000CC"/>
                </a:solidFill>
              </a:rPr>
              <a:t>бірге түп қазыққа шоғырлан</a:t>
            </a:r>
            <a:r>
              <a:rPr lang="kk-KZ" sz="2000" b="1" dirty="0" smtClean="0">
                <a:solidFill>
                  <a:srgbClr val="0000CC"/>
                </a:solidFill>
              </a:rPr>
              <a:t>!</a:t>
            </a:r>
          </a:p>
          <a:p>
            <a:r>
              <a:rPr lang="kk-KZ" sz="2000" b="1" dirty="0" smtClean="0">
                <a:solidFill>
                  <a:srgbClr val="0000CC"/>
                </a:solidFill>
              </a:rPr>
              <a:t>    </a:t>
            </a:r>
          </a:p>
          <a:p>
            <a:r>
              <a:rPr lang="kk-KZ" sz="2000" b="1" dirty="0" smtClean="0">
                <a:solidFill>
                  <a:srgbClr val="0000CC"/>
                </a:solidFill>
              </a:rPr>
              <a:t> </a:t>
            </a:r>
            <a:r>
              <a:rPr lang="kk-KZ" sz="2000" b="1" dirty="0" smtClean="0">
                <a:solidFill>
                  <a:srgbClr val="0000CC"/>
                </a:solidFill>
              </a:rPr>
              <a:t>   Алатауда </a:t>
            </a:r>
            <a:r>
              <a:rPr lang="kk-KZ" sz="2000" b="1" dirty="0" smtClean="0">
                <a:solidFill>
                  <a:srgbClr val="0000CC"/>
                </a:solidFill>
              </a:rPr>
              <a:t>қалды жылдар ең асыл,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 </a:t>
            </a:r>
            <a:r>
              <a:rPr lang="kk-KZ" sz="2000" b="1" dirty="0" smtClean="0">
                <a:solidFill>
                  <a:srgbClr val="0000CC"/>
                </a:solidFill>
              </a:rPr>
              <a:t> Есілдің </a:t>
            </a:r>
            <a:r>
              <a:rPr lang="kk-KZ" sz="2000" b="1" dirty="0" smtClean="0">
                <a:solidFill>
                  <a:srgbClr val="0000CC"/>
                </a:solidFill>
              </a:rPr>
              <a:t>де жандай ыстық жағасы.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</a:t>
            </a:r>
            <a:r>
              <a:rPr lang="kk-KZ" sz="2000" b="1" dirty="0" smtClean="0">
                <a:solidFill>
                  <a:srgbClr val="0000CC"/>
                </a:solidFill>
              </a:rPr>
              <a:t>  Жан </a:t>
            </a:r>
            <a:r>
              <a:rPr lang="kk-KZ" sz="2000" b="1" dirty="0" smtClean="0">
                <a:solidFill>
                  <a:srgbClr val="0000CC"/>
                </a:solidFill>
              </a:rPr>
              <a:t>даламның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</a:t>
            </a:r>
            <a:r>
              <a:rPr lang="kk-KZ" sz="2000" b="1" dirty="0" smtClean="0">
                <a:solidFill>
                  <a:srgbClr val="0000CC"/>
                </a:solidFill>
              </a:rPr>
              <a:t>  </a:t>
            </a:r>
            <a:r>
              <a:rPr lang="kk-KZ" sz="2000" b="1" dirty="0" smtClean="0">
                <a:solidFill>
                  <a:srgbClr val="0000CC"/>
                </a:solidFill>
              </a:rPr>
              <a:t>Алматы мен Астана-</a:t>
            </a:r>
            <a:endParaRPr lang="ru-RU" sz="2000" b="1" dirty="0" smtClean="0">
              <a:solidFill>
                <a:srgbClr val="0000CC"/>
              </a:solidFill>
            </a:endParaRPr>
          </a:p>
          <a:p>
            <a:r>
              <a:rPr lang="kk-KZ" sz="2000" b="1" dirty="0" smtClean="0">
                <a:solidFill>
                  <a:srgbClr val="0000CC"/>
                </a:solidFill>
              </a:rPr>
              <a:t>    </a:t>
            </a:r>
            <a:r>
              <a:rPr lang="kk-KZ" sz="2000" b="1" dirty="0" smtClean="0">
                <a:solidFill>
                  <a:srgbClr val="0000CC"/>
                </a:solidFill>
              </a:rPr>
              <a:t>Көздерінің ағы мен қарасы!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endParaRPr lang="ru-RU" sz="2400" dirty="0" smtClean="0"/>
          </a:p>
          <a:p>
            <a:endParaRPr lang="ru-RU" sz="1600" dirty="0" smtClean="0"/>
          </a:p>
          <a:p>
            <a:pPr algn="ctr"/>
            <a:endParaRPr lang="ru-RU" sz="1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85728"/>
            <a:ext cx="57150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 с т а </a:t>
            </a:r>
            <a:r>
              <a:rPr lang="ru-RU" sz="7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7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785794"/>
            <a:ext cx="73725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Қарашаның 24-і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785926"/>
            <a:ext cx="65518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100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Ас</a:t>
            </a:r>
            <a:r>
              <a:rPr lang="kk-KZ" sz="100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тана.</a:t>
            </a:r>
          </a:p>
          <a:p>
            <a:pPr algn="ctr"/>
            <a:r>
              <a:rPr lang="kk-KZ" sz="60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Күләш Ахметова</a:t>
            </a:r>
            <a:endParaRPr lang="ru-RU" sz="6000" b="1" cap="none" spc="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285860"/>
            <a:ext cx="6581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Саф ауа – таза ауа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214554"/>
            <a:ext cx="8328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Өзек – адамның мүшесі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214686"/>
            <a:ext cx="6543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Ұлылық - үлкендік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4286256"/>
            <a:ext cx="9143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Түп қазық – берік орнық-қан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428736"/>
            <a:ext cx="27365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Сарыарқа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285992"/>
            <a:ext cx="12795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Есіл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214686"/>
            <a:ext cx="19652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Астана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0504"/>
            <a:ext cx="25458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Бәйтерек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1428736"/>
            <a:ext cx="22860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Алатау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2214554"/>
            <a:ext cx="22281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Алматы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1428736"/>
            <a:ext cx="22666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Алматы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2214554"/>
            <a:ext cx="20037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Астана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189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SCH27</cp:lastModifiedBy>
  <cp:revision>8</cp:revision>
  <dcterms:created xsi:type="dcterms:W3CDTF">2011-11-20T10:48:29Z</dcterms:created>
  <dcterms:modified xsi:type="dcterms:W3CDTF">2011-11-24T05:36:20Z</dcterms:modified>
</cp:coreProperties>
</file>