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9" r:id="rId4"/>
    <p:sldId id="262" r:id="rId5"/>
    <p:sldId id="261" r:id="rId6"/>
    <p:sldId id="266" r:id="rId7"/>
    <p:sldId id="273" r:id="rId8"/>
    <p:sldId id="274" r:id="rId9"/>
    <p:sldId id="275" r:id="rId10"/>
    <p:sldId id="276" r:id="rId11"/>
    <p:sldId id="277" r:id="rId12"/>
    <p:sldId id="278" r:id="rId13"/>
    <p:sldId id="281" r:id="rId14"/>
    <p:sldId id="280" r:id="rId15"/>
    <p:sldId id="286" r:id="rId16"/>
    <p:sldId id="287" r:id="rId17"/>
    <p:sldId id="289" r:id="rId18"/>
    <p:sldId id="291" r:id="rId19"/>
    <p:sldId id="292" r:id="rId20"/>
    <p:sldId id="294" r:id="rId21"/>
    <p:sldId id="295" r:id="rId22"/>
    <p:sldId id="293" r:id="rId23"/>
    <p:sldId id="297" r:id="rId24"/>
    <p:sldId id="298" r:id="rId25"/>
    <p:sldId id="310" r:id="rId26"/>
    <p:sldId id="301" r:id="rId27"/>
    <p:sldId id="302" r:id="rId28"/>
    <p:sldId id="303" r:id="rId29"/>
    <p:sldId id="306" r:id="rId30"/>
    <p:sldId id="308" r:id="rId31"/>
    <p:sldId id="309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915CC-FB3C-425A-84CC-C417794FABD5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8F6BF-5FF9-4D4B-B7DD-BBE3AD8BC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8MarthRoseMa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0513" y="476250"/>
            <a:ext cx="2057400" cy="5894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476250"/>
            <a:ext cx="6019800" cy="5894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8446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9313" y="18446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8MarthRoseSlai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762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8446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4704"/>
            <a:ext cx="7772400" cy="4248472"/>
          </a:xfrm>
        </p:spPr>
        <p:txBody>
          <a:bodyPr/>
          <a:lstStyle/>
          <a:p>
            <a:r>
              <a:rPr lang="ru-RU" dirty="0"/>
              <a:t>Весенний </a:t>
            </a:r>
            <a:r>
              <a:rPr lang="ru-RU" dirty="0" smtClean="0"/>
              <a:t>праздник</a:t>
            </a:r>
            <a:br>
              <a:rPr lang="ru-RU" dirty="0" smtClean="0"/>
            </a:br>
            <a:r>
              <a:rPr lang="ru-RU" sz="3200" dirty="0" smtClean="0"/>
              <a:t>в КГУ «Основная школа»</a:t>
            </a:r>
            <a:br>
              <a:rPr lang="ru-RU" sz="3200" dirty="0" smtClean="0"/>
            </a:br>
            <a:r>
              <a:rPr lang="ru-RU" sz="3200" dirty="0" smtClean="0"/>
              <a:t>Мини-центр №37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разновозрастная группа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517232"/>
            <a:ext cx="7304856" cy="1080120"/>
          </a:xfrm>
        </p:spPr>
        <p:txBody>
          <a:bodyPr/>
          <a:lstStyle/>
          <a:p>
            <a:pPr algn="r"/>
            <a:r>
              <a:rPr lang="ru-RU" sz="1800" dirty="0" smtClean="0"/>
              <a:t>Провела утренник: Нечаева Г.А.</a:t>
            </a:r>
          </a:p>
          <a:p>
            <a:pPr algn="r"/>
            <a:r>
              <a:rPr lang="ru-RU" sz="1800" dirty="0" smtClean="0"/>
              <a:t>Подготовила презентацию: </a:t>
            </a:r>
            <a:r>
              <a:rPr lang="ru-RU" sz="1800" dirty="0" err="1" smtClean="0"/>
              <a:t>Палаткина</a:t>
            </a:r>
            <a:r>
              <a:rPr lang="ru-RU" sz="1800" dirty="0" smtClean="0"/>
              <a:t> Н.Я.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Стихи для мам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меня глаза зеленые и у мамы тоже.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Друг на друга с мамою очень мы похожи.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щеках по ямочке, черные реснички...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нет у мамочки тоненькой косички. 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Эмилия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ru-RU" dirty="0"/>
          </a:p>
        </p:txBody>
      </p:sp>
      <p:pic>
        <p:nvPicPr>
          <p:cNvPr id="29698" name="Picture 2" descr="C:\Users\5\Videos\Новая папка\00041[(027974)17-14-17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36912"/>
            <a:ext cx="4104456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Стихи для мам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Мама, очень-очень я тебя люблю.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люблю, что ночью в темноте не сплю.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Вглядываюсь в темень, зорьку тороплю.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тебя все время, мамочка, люблю.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и зорька светит, вот уже рассвет.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Никого на свете лучше мамы нет! (Нина)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pic>
        <p:nvPicPr>
          <p:cNvPr id="3074" name="Picture 2" descr="C:\Users\5\Videos\Новая папка\Утренник 07.03.12[(028933)14-44-37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9313" y="2974605"/>
            <a:ext cx="4038600" cy="2266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Стихи для мам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с братишкою вдвоем помогали маме.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 хвалили, а потом по конфете дали.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Помогать – такой пустяк! Больше дела нету.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хорошие за так, а не за конфету. (Ислам)</a:t>
            </a:r>
          </a:p>
          <a:p>
            <a:endParaRPr lang="ru-RU" dirty="0"/>
          </a:p>
        </p:txBody>
      </p:sp>
      <p:pic>
        <p:nvPicPr>
          <p:cNvPr id="4098" name="Picture 2" descr="C:\Users\5\Videos\Новая папка\Утренник 07.03.12[(028350)14-44-14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9313" y="2974605"/>
            <a:ext cx="4038600" cy="2266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Весна</a:t>
            </a:r>
            <a:r>
              <a:rPr lang="ru-RU" sz="2400" dirty="0" smtClean="0">
                <a:solidFill>
                  <a:schemeClr val="tx1"/>
                </a:solidFill>
              </a:rPr>
              <a:t>: Хорошо </a:t>
            </a:r>
            <a:r>
              <a:rPr lang="kk-KZ" sz="2400" dirty="0" smtClean="0">
                <a:solidFill>
                  <a:schemeClr val="tx1"/>
                </a:solidFill>
              </a:rPr>
              <a:t>стихи читали.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А теперь пора позвать моих помощников: веселый весенний оркестр.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buNone/>
            </a:pPr>
            <a:endParaRPr lang="ru-RU" sz="1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Петрушка</a:t>
            </a:r>
            <a:r>
              <a:rPr lang="ru-RU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Вот какой нарядный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Детский сад -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мамин праздник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ребят.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для мамы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Песню запоем,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для мамы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Пляску заведем. (Даниил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r>
              <a:rPr lang="ru-RU" sz="1800" b="1" dirty="0" smtClean="0"/>
              <a:t> 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Мишка:</a:t>
            </a:r>
            <a:r>
              <a:rPr lang="ru-RU" sz="1800" dirty="0" smtClean="0"/>
              <a:t> Я медвежонок Миша,</a:t>
            </a:r>
          </a:p>
          <a:p>
            <a:pPr>
              <a:buNone/>
            </a:pPr>
            <a:r>
              <a:rPr lang="ru-RU" sz="1800" dirty="0" smtClean="0"/>
              <a:t>Я музыку люблю.</a:t>
            </a:r>
          </a:p>
          <a:p>
            <a:pPr>
              <a:buNone/>
            </a:pPr>
            <a:r>
              <a:rPr lang="ru-RU" sz="1800" dirty="0" smtClean="0"/>
              <a:t>Послушайте ребятки,</a:t>
            </a:r>
          </a:p>
          <a:p>
            <a:pPr>
              <a:buNone/>
            </a:pPr>
            <a:r>
              <a:rPr lang="ru-RU" sz="1800" dirty="0" smtClean="0"/>
              <a:t>Как звонко в бубен бью! (Егор)</a:t>
            </a:r>
          </a:p>
          <a:p>
            <a:pPr>
              <a:buNone/>
            </a:pPr>
            <a:r>
              <a:rPr lang="ru-RU" sz="1800" b="1" dirty="0" smtClean="0"/>
              <a:t>Зайка:</a:t>
            </a:r>
            <a:r>
              <a:rPr lang="ru-RU" sz="1800" dirty="0" smtClean="0"/>
              <a:t> А я </a:t>
            </a:r>
            <a:r>
              <a:rPr lang="ru-RU" sz="1800" dirty="0" err="1" smtClean="0"/>
              <a:t>зайчик-попрыгайчик</a:t>
            </a:r>
            <a:r>
              <a:rPr lang="ru-RU" sz="1800" dirty="0" smtClean="0"/>
              <a:t>,</a:t>
            </a:r>
          </a:p>
          <a:p>
            <a:pPr>
              <a:buNone/>
            </a:pPr>
            <a:r>
              <a:rPr lang="ru-RU" sz="1800" dirty="0" smtClean="0"/>
              <a:t>Дайте мне мой барабанчик! (Костя)</a:t>
            </a:r>
          </a:p>
          <a:p>
            <a:pPr>
              <a:buNone/>
            </a:pPr>
            <a:r>
              <a:rPr lang="ru-RU" sz="1800" b="1" dirty="0" smtClean="0"/>
              <a:t>Петушок:</a:t>
            </a:r>
            <a:r>
              <a:rPr lang="ru-RU" sz="1800" dirty="0" smtClean="0"/>
              <a:t> Я Петушок веселый,</a:t>
            </a:r>
          </a:p>
          <a:p>
            <a:pPr>
              <a:buNone/>
            </a:pPr>
            <a:r>
              <a:rPr lang="ru-RU" sz="1800" dirty="0" smtClean="0"/>
              <a:t>Играю целый день.</a:t>
            </a:r>
          </a:p>
          <a:p>
            <a:pPr>
              <a:buNone/>
            </a:pPr>
            <a:r>
              <a:rPr lang="ru-RU" sz="1800" dirty="0" err="1" smtClean="0"/>
              <a:t>Динь-дон</a:t>
            </a:r>
            <a:r>
              <a:rPr lang="ru-RU" sz="1800" dirty="0" smtClean="0"/>
              <a:t>, </a:t>
            </a:r>
            <a:r>
              <a:rPr lang="ru-RU" sz="1800" dirty="0" err="1" smtClean="0"/>
              <a:t>динь-дон</a:t>
            </a:r>
            <a:r>
              <a:rPr lang="ru-RU" sz="1800" dirty="0" smtClean="0"/>
              <a:t>, динь-динь.</a:t>
            </a:r>
          </a:p>
          <a:p>
            <a:pPr>
              <a:buNone/>
            </a:pPr>
            <a:r>
              <a:rPr lang="ru-RU" sz="1800" dirty="0" smtClean="0"/>
              <a:t>Звенит мой колокольчик. (Андрей)</a:t>
            </a:r>
          </a:p>
          <a:p>
            <a:pPr>
              <a:buNone/>
            </a:pPr>
            <a:r>
              <a:rPr lang="ru-RU" sz="1800" b="1" dirty="0" smtClean="0"/>
              <a:t>Кошка:</a:t>
            </a:r>
            <a:r>
              <a:rPr lang="ru-RU" sz="1800" dirty="0" smtClean="0"/>
              <a:t> Я серенькая кошка,</a:t>
            </a:r>
          </a:p>
          <a:p>
            <a:pPr>
              <a:buNone/>
            </a:pPr>
            <a:r>
              <a:rPr lang="ru-RU" sz="1800" dirty="0" smtClean="0"/>
              <a:t>Люблю играть на ложках. (</a:t>
            </a:r>
            <a:r>
              <a:rPr lang="ru-RU" sz="1800" dirty="0" err="1" smtClean="0"/>
              <a:t>Чингиз</a:t>
            </a:r>
            <a:r>
              <a:rPr lang="ru-RU" sz="1800" dirty="0" smtClean="0"/>
              <a:t>)</a:t>
            </a:r>
          </a:p>
          <a:p>
            <a:endParaRPr lang="ru-RU" sz="4400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endParaRPr lang="ru-RU" sz="1400" dirty="0"/>
          </a:p>
        </p:txBody>
      </p:sp>
      <p:pic>
        <p:nvPicPr>
          <p:cNvPr id="31747" name="Picture 3" descr="C:\Users\5\Videos\Новая папка\00041[(032812)17-17-30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0035" y="1844675"/>
            <a:ext cx="8046156" cy="45259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620688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Весенний оркестр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Индивидуальная 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песня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Моя мама -  лучшая на свете»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Лена)</a:t>
            </a:r>
            <a:r>
              <a:rPr lang="ru-RU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3600" b="1" dirty="0"/>
          </a:p>
        </p:txBody>
      </p:sp>
      <p:pic>
        <p:nvPicPr>
          <p:cNvPr id="33794" name="Picture 2" descr="C:\Users\5\Videos\Новая папка\00042[(000285)17-19-14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035" y="1844675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764705"/>
            <a:ext cx="8229600" cy="5605934"/>
          </a:xfrm>
        </p:spPr>
        <p:txBody>
          <a:bodyPr/>
          <a:lstStyle/>
          <a:p>
            <a:r>
              <a:rPr lang="ru-RU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</a:t>
            </a:r>
            <a:r>
              <a:rPr lang="ru-RU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.:Пришла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весна, растаял снег.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вокруг стало наполняться разноцветными красками.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Весна: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я ваш праздник тоже могу украсить красками.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Ну-ка, краски, выходите, нам скорее помогите.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764705"/>
            <a:ext cx="4038600" cy="5605934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Голубая краска: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о голубых тонах,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Щебечут птицы в небесах.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Ручьи, и речки, и моря,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 без меня никак нельзя! (Даша)</a:t>
            </a:r>
          </a:p>
          <a:p>
            <a:endParaRPr lang="ru-RU" dirty="0"/>
          </a:p>
        </p:txBody>
      </p:sp>
      <p:pic>
        <p:nvPicPr>
          <p:cNvPr id="37892" name="Picture 4" descr="C:\Users\5\Videos\Новая папка\00042[(004468)17-20-00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9313" y="1988840"/>
            <a:ext cx="403860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Танец красок.</a:t>
            </a:r>
            <a:b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3600" b="1" dirty="0"/>
          </a:p>
        </p:txBody>
      </p:sp>
      <p:pic>
        <p:nvPicPr>
          <p:cNvPr id="34818" name="Picture 2" descr="C:\Users\5\Videos\Новая папка\00042[(005467)17-20-40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035" y="1844675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640"/>
            <a:ext cx="8229600" cy="374441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Песня</a:t>
            </a:r>
            <a:r>
              <a:rPr lang="ru-RU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«Бабушка – лучшая подружка»</a:t>
            </a:r>
            <a:b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1437970"/>
            <a:ext cx="86764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.: Кто вас дети крепко любит?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вас нежно так голубит?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Книжки вам читает, песни распевает?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вас обнимает, хвалит и ласкает?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Скажем громко, скажем прямо,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Всем известно,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это...мама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Песня «Мамочка моя».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Стихи бабушке</a:t>
            </a:r>
            <a:endParaRPr lang="ru-RU" sz="36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8313" y="1844675"/>
            <a:ext cx="3527623" cy="4525963"/>
          </a:xfrm>
        </p:spPr>
        <p:txBody>
          <a:bodyPr numCol="2"/>
          <a:lstStyle/>
          <a:p>
            <a:pPr>
              <a:buNone/>
            </a:pPr>
            <a:r>
              <a:rPr lang="kk-KZ" sz="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бабули - внук и внучка 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ПОЧЕМУК и ПОЧЕМУЧКА.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Целый день свои вопросы 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Задает народ курносый: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"ПОЧЕМУ зеленый лист?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поет артист?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усы у кошки?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у стула ножки?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Бабушка весь день в очках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Проверяет в словарях,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05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050" b="1" dirty="0" smtClean="0"/>
          </a:p>
          <a:p>
            <a:pPr>
              <a:buNone/>
            </a:pPr>
            <a:endParaRPr lang="ru-RU" sz="105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050" b="1" dirty="0" smtClean="0"/>
          </a:p>
          <a:p>
            <a:pPr>
              <a:buNone/>
            </a:pPr>
            <a:endParaRPr lang="ru-RU" sz="105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050" b="1" dirty="0" smtClean="0"/>
          </a:p>
          <a:p>
            <a:pPr>
              <a:buNone/>
            </a:pPr>
            <a:endParaRPr lang="ru-RU" sz="105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050" b="1" dirty="0" smtClean="0"/>
          </a:p>
          <a:p>
            <a:pPr>
              <a:buNone/>
            </a:pPr>
            <a:endParaRPr lang="ru-RU" sz="105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050" b="1" dirty="0" smtClean="0"/>
          </a:p>
          <a:p>
            <a:pPr>
              <a:buNone/>
            </a:pPr>
            <a:endParaRPr lang="ru-RU" sz="105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050" b="1" dirty="0" smtClean="0"/>
          </a:p>
          <a:p>
            <a:pPr>
              <a:buNone/>
            </a:pPr>
            <a:endParaRPr lang="ru-RU" sz="105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050" b="1" dirty="0" smtClean="0"/>
          </a:p>
          <a:p>
            <a:pPr>
              <a:buNone/>
            </a:pPr>
            <a:endParaRPr lang="ru-RU" sz="105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050" b="1" dirty="0" smtClean="0"/>
          </a:p>
          <a:p>
            <a:pPr>
              <a:buNone/>
            </a:pPr>
            <a:endParaRPr lang="ru-RU" sz="105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Выясняет </a:t>
            </a: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 внучат,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ручьи журчат,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зимой мороз,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шипы у роз,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бывает дождик,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колючий ежик...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и внучка! Ну и внук!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Бабушку они сумели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Сделать  "доктором наук",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всего за две недели!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05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(Лиза)</a:t>
            </a:r>
            <a:endParaRPr lang="ru-RU" sz="105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pic>
        <p:nvPicPr>
          <p:cNvPr id="6146" name="Picture 2" descr="C:\Users\5\Videos\Новая папка\Утренник 07.03.12[(059425)14-47-20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0822" y="2492897"/>
            <a:ext cx="4897091" cy="2747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64849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Частушки</a:t>
            </a:r>
            <a:r>
              <a:rPr lang="ru-RU" sz="3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</a:t>
            </a:r>
            <a: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8313" y="1340769"/>
            <a:ext cx="8229600" cy="5029870"/>
          </a:xfrm>
        </p:spPr>
        <p:txBody>
          <a:bodyPr numCol="2"/>
          <a:lstStyle/>
          <a:p>
            <a:pPr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Вместе</a:t>
            </a:r>
            <a:r>
              <a:rPr lang="ru-RU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на празднике своем,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Вам частушки пропоем.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мы с бабушкой своей,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Очень весело живем.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1.Мне бабуля говорит:</a:t>
            </a:r>
          </a:p>
          <a:p>
            <a:pPr>
              <a:buNone/>
            </a:pP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Уменя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кругом болит.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Посидел я с ней три дня,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Заболело у меня. (Карим)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2.Стал я бабушку лечить,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Свою нездоровую.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поставил ей на спину,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Банку трехлитровую.(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Анзор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1.Стала бабушка плясать,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чечетку отбивать.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развеселилася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Люстра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обвалилася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 (Карим)</a:t>
            </a:r>
          </a:p>
          <a:p>
            <a:pPr>
              <a:buNone/>
            </a:pP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Закопченную кастрюлю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Юля чистила песком.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Три часа под  душем Юлю</a:t>
            </a:r>
            <a:b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Мыла бабушка потом. (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Анзор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5\Videos\Новая папка\00042[(026476)17-30-35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9752" y="1916831"/>
            <a:ext cx="4968551" cy="2520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692697"/>
            <a:ext cx="8229600" cy="5677942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Вед.: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kk-KZ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Весна, посмотри, какие у нас девочки с красивыми веночками на голове.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kk-KZ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Весна:</a:t>
            </a:r>
            <a:r>
              <a:rPr lang="kk-KZ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Выходите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девицы-красавицы,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чем </a:t>
            </a:r>
            <a:r>
              <a:rPr lang="kk-KZ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 к нам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пожаловали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Девочки с венками на голове: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шутками, с загадками,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песнями, да с плясками.</a:t>
            </a:r>
          </a:p>
          <a:p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Загадки о весне.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Дует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теплый южный ветер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Солнышко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ярче светит.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Снег худеет, мякнет,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тает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Грач горластый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прилетает.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за месяц?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узнает?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Карина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Т.)</a:t>
            </a:r>
          </a:p>
          <a:p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347863" y="476672"/>
            <a:ext cx="2448273" cy="589396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ru-RU" kern="0" dirty="0" smtClean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ru-RU" kern="0" dirty="0" smtClean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ru-RU" kern="0" dirty="0" smtClean="0">
              <a:latin typeface="+mn-lt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Яростно река ревет, и разламывает лед.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домик свой скворец вернулся,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</a:t>
            </a:r>
            <a:r>
              <a:rPr kumimoji="0" lang="ru-RU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влесу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медведь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проснулся.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небе жаворонка трель.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 же к нам пришел? (Ангелина)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156176" y="548680"/>
            <a:ext cx="2304256" cy="582195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ru-RU" sz="2000" kern="0" dirty="0" smtClean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ru-RU" sz="2000" kern="0" dirty="0" smtClean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белый цвет оделся сад,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Пчелы первые летят.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Гром грохочет, угадай.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за месяц это? (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Аиша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5\Videos\Новая папка\Утренник 07.03.12[(064085)14-47-44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067" y="1268760"/>
            <a:ext cx="7278933" cy="408429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6451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Загадки о весне.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Танец с цветами.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1986" name="Picture 2" descr="C:\Users\5\Videos\Новая папка\00042[(032400)17-32-23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035" y="1844675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Вед: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kk-KZ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Наш праздник прдолжается,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kk-KZ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Грустить здесь запрещается.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kk-KZ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Стихи 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 маме.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Знаешь, мама, день обычный Без тебя нам не прожить! Слово мама так привычно С первых дней нам говорить!  Стоит только приглядеться, -Целый мир согрет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вокругТеплотою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маминого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сердца,Нежных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добрых рук...  Мама, - друга нет дороже - Веришь ты в наш каждый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взлет!Кто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еще, как ты, поможет?! Кто еще, как ты, поймет?! (Кира)</a:t>
            </a:r>
            <a:endParaRPr lang="ru-RU" sz="2000" dirty="0"/>
          </a:p>
        </p:txBody>
      </p:sp>
      <p:pic>
        <p:nvPicPr>
          <p:cNvPr id="49153" name="Picture 1" descr="C:\Users\5\Videos\Новая папка\00043[(003018)17-34-2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9313" y="2060848"/>
            <a:ext cx="403860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 </a:t>
            </a:r>
            <a:r>
              <a:rPr lang="ru-RU" sz="3600" b="1" dirty="0" smtClean="0"/>
              <a:t>Стихи о маме.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ведь, мамочка, устала —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Отдохнула б, полежала,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Почитала, повязала,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Телевизор бы включила,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Может, что-нибудь пошила,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Постирала, поварила,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Подмела бы пол, помыла...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а ты покой забыла —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Вновь и вновь глядишь уныло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 в дневник, а то в тетрадь!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сидишь со мною рядом,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 меня пронзаешь взглядом.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ведь, мамочка, устала...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 и мне бы... Погулять... (Кирилл)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48129" name="Picture 1" descr="C:\Users\5\Videos\Новая папка\00044[(014343)17-36-16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9313" y="2060848"/>
            <a:ext cx="403860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4680942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Вед</a:t>
            </a:r>
            <a:r>
              <a:rPr lang="ru-RU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.: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Капли солнечного света,</a:t>
            </a:r>
            <a:b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Брызги солнечного лета</a:t>
            </a:r>
            <a:b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Мы несём сегодня в дом,</a:t>
            </a:r>
            <a:b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Дарим бабушке и маме</a:t>
            </a:r>
            <a:r>
              <a:rPr lang="ru-RU" sz="6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6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Ведущий</a:t>
            </a:r>
            <a:endParaRPr lang="ru-RU" sz="36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Хорошо </a:t>
            </a:r>
            <a:r>
              <a:rPr lang="ru-RU" dirty="0"/>
              <a:t>в саду гулять,</a:t>
            </a:r>
          </a:p>
          <a:p>
            <a:r>
              <a:rPr lang="ru-RU" dirty="0"/>
              <a:t>Песни петь и отдыхать.</a:t>
            </a:r>
          </a:p>
          <a:p>
            <a:r>
              <a:rPr lang="ru-RU" dirty="0"/>
              <a:t>Во зеленом, во саду,</a:t>
            </a:r>
          </a:p>
          <a:p>
            <a:r>
              <a:rPr lang="ru-RU" dirty="0"/>
              <a:t>Будем мы встречать Весну!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-5711484"/>
            <a:ext cx="8316416" cy="118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Замечательно играли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Вы, ребята, так чудесны.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вами очень интересно.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 дарю вам солнца  свет,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тюльпанчиков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букет.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Необычный, не простой.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Повторяйте-ка за мной: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Снипс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снапс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снуре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Дарит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тюльпаны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 них шоколадки).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Прощаться нужно нам друзья,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Забот немало у меня.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очень полюбила вас,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встретимся еще не раз.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болы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ң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До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свидан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792288" y="1268760"/>
            <a:ext cx="5486400" cy="4968552"/>
          </a:xfrm>
        </p:spPr>
        <p:txBody>
          <a:bodyPr/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Спасибо за внимание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43247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Слова Весна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052737"/>
            <a:ext cx="8229600" cy="5317902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Входит Весна с букетом цветов.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Весна: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kk-KZ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әлемет сіз бе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балалар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k-KZ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және сіз қонақ қымбаттар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</a:t>
            </a:r>
          </a:p>
          <a:p>
            <a:r>
              <a:rPr lang="kk-KZ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Здравствуйте, ребята, и вы гости дорогие!</a:t>
            </a: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Вед.:</a:t>
            </a:r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kk-KZ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әлемет сіз бе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</a:t>
            </a:r>
            <a:r>
              <a:rPr lang="kk-KZ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өктем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</a:t>
            </a:r>
            <a:r>
              <a:rPr lang="kk-KZ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Здравствуй, Весна!</a:t>
            </a: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Весна: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– красавица Весна!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от самого   солнца летела,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 сосульки от капель запели,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 в зеленое оделись леса,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послышались птиц голоса.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Шла я по равнинам, по горам,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Принесла букет я вам.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5\Videos\Новая папка\00041[(007674)16-58-47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8046156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Игра </a:t>
            </a:r>
            <a:br>
              <a:rPr lang="ru-RU" sz="4000" b="1" dirty="0" smtClean="0"/>
            </a:br>
            <a:r>
              <a:rPr lang="ru-RU" sz="4000" b="1" dirty="0" smtClean="0"/>
              <a:t>«Кто  соберет красивый букет»</a:t>
            </a:r>
            <a:endParaRPr lang="ru-RU" sz="4000" dirty="0"/>
          </a:p>
        </p:txBody>
      </p:sp>
      <p:pic>
        <p:nvPicPr>
          <p:cNvPr id="21506" name="Picture 2" descr="C:\Users\5\Videos\Новая папка\00041[(012954)17-03-15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53380"/>
            <a:ext cx="4542656" cy="2555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692697"/>
            <a:ext cx="8229600" cy="567794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Вед.: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Когда приходит весна, птицы возвращаются из теплых краев.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Строят гнезда, выводят птенцов.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Весна: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я в волшебный колокольчик позвоню,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Птичек  на полянку позову.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Танец </a:t>
            </a:r>
            <a: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птиц </a:t>
            </a:r>
            <a: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(мальчики</a:t>
            </a:r>
            <a: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  <a: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3600" b="1" dirty="0"/>
          </a:p>
        </p:txBody>
      </p:sp>
      <p:pic>
        <p:nvPicPr>
          <p:cNvPr id="28674" name="Picture 2" descr="C:\Users\5\Videos\Новая папка\00041[(024355)17-11-52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8313" y="2971800"/>
            <a:ext cx="4038600" cy="2271713"/>
          </a:xfrm>
          <a:prstGeom prst="rect">
            <a:avLst/>
          </a:prstGeom>
          <a:noFill/>
        </p:spPr>
      </p:pic>
      <p:pic>
        <p:nvPicPr>
          <p:cNvPr id="1026" name="Picture 2" descr="C:\Users\5\Videos\Новая папка\Утренник 07.03.12[(024643)14-41-37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9313" y="2974605"/>
            <a:ext cx="4038600" cy="2266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Стихи для мам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Нашим мамам в день весенний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Шлет привет сама Весна.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Звон ручьев и птичье пенье,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Дарит к празднику она.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Солнце ярче светит нам,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славный праздник наших мам. (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Рамина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ru-RU" dirty="0"/>
          </a:p>
        </p:txBody>
      </p:sp>
      <p:pic>
        <p:nvPicPr>
          <p:cNvPr id="2050" name="Picture 2" descr="C:\Users\5\Videos\Новая папка\Утренник 07.03.12[(027207)14-43-28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9313" y="2974605"/>
            <a:ext cx="4038600" cy="2266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ини-центр № 37 Презентация утренник 8 март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Мини-центр № 37 Презентация утренник 8 марта</Template>
  <TotalTime>140</TotalTime>
  <Words>769</Words>
  <Application>Microsoft Office PowerPoint</Application>
  <PresentationFormat>Экран (4:3)</PresentationFormat>
  <Paragraphs>292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Мини-центр № 37 Презентация утренник 8 марта</vt:lpstr>
      <vt:lpstr>Весенний праздник в КГУ «Основная школа» Мини-центр №37 разновозрастная группа</vt:lpstr>
      <vt:lpstr>Слайд 2</vt:lpstr>
      <vt:lpstr>Ведущий</vt:lpstr>
      <vt:lpstr>Слова Весна</vt:lpstr>
      <vt:lpstr>Слайд 5</vt:lpstr>
      <vt:lpstr>Игра  «Кто  соберет красивый букет»</vt:lpstr>
      <vt:lpstr>Слайд 7</vt:lpstr>
      <vt:lpstr>  Танец птиц (мальчики) </vt:lpstr>
      <vt:lpstr>Стихи для мам</vt:lpstr>
      <vt:lpstr>Стихи для мам</vt:lpstr>
      <vt:lpstr>Стихи для мам</vt:lpstr>
      <vt:lpstr>Стихи для мам</vt:lpstr>
      <vt:lpstr>Весна: Хорошо стихи читали. А теперь пора позвать моих помощников: веселый весенний оркестр.</vt:lpstr>
      <vt:lpstr>  </vt:lpstr>
      <vt:lpstr>   Индивидуальная песня  «Моя мама -  лучшая на свете»  (Лена)  </vt:lpstr>
      <vt:lpstr>Слайд 16</vt:lpstr>
      <vt:lpstr>Слайд 17</vt:lpstr>
      <vt:lpstr>Танец красок. </vt:lpstr>
      <vt:lpstr> Песня «Бабушка – лучшая подружка» </vt:lpstr>
      <vt:lpstr>Стихи бабушке</vt:lpstr>
      <vt:lpstr> Частушки: </vt:lpstr>
      <vt:lpstr>Слайд 22</vt:lpstr>
      <vt:lpstr>Слайд 23</vt:lpstr>
      <vt:lpstr>Загадки о весне. </vt:lpstr>
      <vt:lpstr>Загадки о весне. </vt:lpstr>
      <vt:lpstr>Танец с цветами. </vt:lpstr>
      <vt:lpstr>Вед: Наш праздник прдолжается, Грустить здесь запрещается.  Стихи о маме. </vt:lpstr>
      <vt:lpstr> Стихи о маме.</vt:lpstr>
      <vt:lpstr>  Вед.: Капли солнечного света, Брызги солнечного лета Мы несём сегодня в дом, Дарим бабушке и маме </vt:lpstr>
      <vt:lpstr>Слайд 30</vt:lpstr>
      <vt:lpstr>Спасибо за внимание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Весенний праздник в КГУ «Основная школа» Мини-центр №37 разновозрастная группа</dc:title>
  <dc:creator>5</dc:creator>
  <cp:lastModifiedBy>Valued Acer Customer</cp:lastModifiedBy>
  <cp:revision>23</cp:revision>
  <dcterms:created xsi:type="dcterms:W3CDTF">2012-04-01T06:34:09Z</dcterms:created>
  <dcterms:modified xsi:type="dcterms:W3CDTF">2012-04-01T14:43:50Z</dcterms:modified>
</cp:coreProperties>
</file>