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8" r:id="rId2"/>
    <p:sldId id="256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1124744"/>
            <a:ext cx="7632848" cy="440120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По древнему летоисчислению этот день обычно совпадал с 22 марта - днем весеннего равноденствия. Поэтому казахи назвали месяц март - </a:t>
            </a:r>
            <a:r>
              <a:rPr lang="ru-RU" sz="2000" dirty="0" err="1" smtClean="0">
                <a:solidFill>
                  <a:schemeClr val="bg1"/>
                </a:solidFill>
              </a:rPr>
              <a:t>Наурыз</a:t>
            </a:r>
            <a:r>
              <a:rPr lang="ru-RU" sz="2000" dirty="0" smtClean="0">
                <a:solidFill>
                  <a:schemeClr val="bg1"/>
                </a:solidFill>
              </a:rPr>
              <a:t>. Считалось, что в этот день происходит обновление в природе, гремит первый весенний гром, происходит набухание почек на деревьях, буйно прорастает зелень. Следует отметить, что </a:t>
            </a:r>
            <a:r>
              <a:rPr lang="ru-RU" sz="2000" dirty="0" err="1" smtClean="0">
                <a:solidFill>
                  <a:schemeClr val="bg1"/>
                </a:solidFill>
              </a:rPr>
              <a:t>Наурыз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мейрамы</a:t>
            </a:r>
            <a:r>
              <a:rPr lang="ru-RU" sz="2000" dirty="0" smtClean="0">
                <a:solidFill>
                  <a:schemeClr val="bg1"/>
                </a:solidFill>
              </a:rPr>
              <a:t> как нерелигиозный праздник весны и обновления имеет общие корни и параллели с проводами зимы и многими другими значимыми моментами в жизни всех народов Казахстана. Если в этот день рождались мальчики, их называли по традиции </a:t>
            </a:r>
            <a:r>
              <a:rPr lang="ru-RU" sz="2000" dirty="0" err="1" smtClean="0">
                <a:solidFill>
                  <a:schemeClr val="bg1"/>
                </a:solidFill>
              </a:rPr>
              <a:t>Наурызбаями</a:t>
            </a:r>
            <a:r>
              <a:rPr lang="ru-RU" sz="2000" dirty="0" smtClean="0">
                <a:solidFill>
                  <a:schemeClr val="bg1"/>
                </a:solidFill>
              </a:rPr>
              <a:t> или </a:t>
            </a:r>
            <a:r>
              <a:rPr lang="ru-RU" sz="2000" dirty="0" err="1" smtClean="0">
                <a:solidFill>
                  <a:schemeClr val="bg1"/>
                </a:solidFill>
              </a:rPr>
              <a:t>Наурызбеками</a:t>
            </a:r>
            <a:r>
              <a:rPr lang="ru-RU" sz="2000" dirty="0" smtClean="0">
                <a:solidFill>
                  <a:schemeClr val="bg1"/>
                </a:solidFill>
              </a:rPr>
              <a:t>, а девочек просто </a:t>
            </a:r>
            <a:r>
              <a:rPr lang="ru-RU" sz="2000" dirty="0" err="1" smtClean="0">
                <a:solidFill>
                  <a:schemeClr val="bg1"/>
                </a:solidFill>
              </a:rPr>
              <a:t>Наурыз</a:t>
            </a:r>
            <a:r>
              <a:rPr lang="ru-RU" sz="2000" dirty="0" smtClean="0">
                <a:solidFill>
                  <a:schemeClr val="bg1"/>
                </a:solidFill>
              </a:rPr>
              <a:t> или </a:t>
            </a:r>
            <a:r>
              <a:rPr lang="ru-RU" sz="2000" dirty="0" err="1" smtClean="0">
                <a:solidFill>
                  <a:schemeClr val="bg1"/>
                </a:solidFill>
              </a:rPr>
              <a:t>Наурызгуль</a:t>
            </a:r>
            <a:r>
              <a:rPr lang="ru-RU" sz="2000" dirty="0" smtClean="0">
                <a:solidFill>
                  <a:schemeClr val="bg1"/>
                </a:solidFill>
              </a:rPr>
              <a:t>. Если в этот день выпадал снег, то это считалось добрым знаком. Даже девичью красоту в казахских легендах сравнивают с белым снегом </a:t>
            </a:r>
            <a:r>
              <a:rPr lang="ru-RU" sz="2000" dirty="0" err="1" smtClean="0">
                <a:solidFill>
                  <a:schemeClr val="bg1"/>
                </a:solidFill>
              </a:rPr>
              <a:t>Наурыза</a:t>
            </a:r>
            <a:r>
              <a:rPr lang="ru-RU" sz="2000" dirty="0" smtClean="0">
                <a:solidFill>
                  <a:schemeClr val="bg1"/>
                </a:solidFill>
              </a:rPr>
              <a:t>, поскольку в марте месяце обычно идет мягкий пушистый снег с особенной белизной.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5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0"/>
            <a:ext cx="878497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        История праздника!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     Праздник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Наурыз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- один из самых древних праздников на Земле. Он отмечается уже более пяти тысяч лет как праздник весны и обновления природы многими народами Передней и        Средней Азии, а по некоторым данным - и у восточных славян.</a:t>
            </a:r>
          </a:p>
          <a:p>
            <a:pPr algn="just"/>
            <a:endParaRPr lang="ru-RU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     Исторические сведения об этом празднике встречаются в трудах многих античных и средневековых авторов. По восточному летоисчислению он соответствует иранскому Новому году (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Навруз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). Из поколения в поколение передавали традиции празднования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Наурыза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казахи, узбеки, уйгуры. Таджики называли его "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Гульгардон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" или "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Гульнавруз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", татары - "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Нардуган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", а древним грекам он был известен как "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Патрих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", Корни праздника можно отыскать в древних языческих обрядах. Сама по себе форма празднования с глубокой древности несла в себе принципы любви к природе. Несмотря на давность, этот праздник сохранился в народной памяти, и в настоящее время приобрел новый духовно-этический смысл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По древнему летоисчислению этот день обычно совпадал с 22 марта - днем весеннего равноденствия. Поэтому казахи назвали месяц март -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Наурыз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. Считалось, что в этот день происходит обновление в природе, гремит первый весенний гром, происходит набухание почек на деревьях, буйно прорастает зелень. Следует отметить, что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Наурыз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мейрамы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как нерелигиозный праздник весны и обновления имеет общие корни и параллели с проводами зимы и многими другими значимыми моментами в жизни всех народов Казахстана. Если в этот день рождались мальчики, их называли по традиции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Наурызбаями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или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Наурызбеками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, а девочек просто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Наурыз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или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Наурызгуль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. Если в этот день выпадал снег, то это считалось добрым знаком. Даже девичью красоту в казахских легендах сравнивают с белым снегом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Наурыза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, поскольку в марте месяце обычно идет мягкий пушистый снег с особенной белизной.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504" y="335846"/>
            <a:ext cx="8856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В далеком прошлом казахи называли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Наурыз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Днем улуса - народа или Великим днем улуса. В народе повелось: чем щедрее будет отмечен праздник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Наурыз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, тем благополучнее пройдет год. Отсюда - изобилие праздничных обычаев и атрибутов. Накануне праздника весеннего равноденствия люди приводили в порядок жилье, расплачивались с долгами, мирились находившиеся в ссоре, ибо, как утверждали старики, когда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Наурыз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входит в их дома, все болезни и неудачи должны обходить их стороной. В ночь перед торжеством в знак пожелания обилия молока, урожая и дождя все емкости наполняли молоком, айраном, зерном, ключевой водой, а в день </a:t>
            </a:r>
            <a:r>
              <a:rPr lang="ru-RU" sz="2400" dirty="0" err="1" smtClean="0">
                <a:solidFill>
                  <a:schemeClr val="bg1">
                    <a:lumMod val="95000"/>
                  </a:schemeClr>
                </a:solidFill>
              </a:rPr>
              <a:t>Наурыза</a:t>
            </a: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 все старались быть в добром расположении духа, при встрече заключали друг друга в объятия, высказывали самые добрые пожелания, чтобы все невзгоды и беды миновали их.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574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Yura</dc:creator>
  <cp:lastModifiedBy>Yura</cp:lastModifiedBy>
  <cp:revision>7</cp:revision>
  <dcterms:created xsi:type="dcterms:W3CDTF">2012-03-18T07:16:01Z</dcterms:created>
  <dcterms:modified xsi:type="dcterms:W3CDTF">2012-03-18T08:15:06Z</dcterms:modified>
</cp:coreProperties>
</file>