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46F1F-A417-4D67-9E61-6C487924D076}" type="datetimeFigureOut">
              <a:rPr lang="ru-RU" smtClean="0"/>
              <a:pPr/>
              <a:t>18.01.2012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BF4550D-1C48-4106-9BD8-F6B4B5A082D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46F1F-A417-4D67-9E61-6C487924D076}" type="datetimeFigureOut">
              <a:rPr lang="ru-RU" smtClean="0"/>
              <a:pPr/>
              <a:t>18.01.2012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4550D-1C48-4106-9BD8-F6B4B5A082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46F1F-A417-4D67-9E61-6C487924D076}" type="datetimeFigureOut">
              <a:rPr lang="ru-RU" smtClean="0"/>
              <a:pPr/>
              <a:t>18.01.2012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4550D-1C48-4106-9BD8-F6B4B5A082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BC46F1F-A417-4D67-9E61-6C487924D076}" type="datetimeFigureOut">
              <a:rPr lang="ru-RU" smtClean="0"/>
              <a:pPr/>
              <a:t>18.01.2012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8BF4550D-1C48-4106-9BD8-F6B4B5A082D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46F1F-A417-4D67-9E61-6C487924D076}" type="datetimeFigureOut">
              <a:rPr lang="ru-RU" smtClean="0"/>
              <a:pPr/>
              <a:t>18.01.2012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4550D-1C48-4106-9BD8-F6B4B5A082D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46F1F-A417-4D67-9E61-6C487924D076}" type="datetimeFigureOut">
              <a:rPr lang="ru-RU" smtClean="0"/>
              <a:pPr/>
              <a:t>18.01.2012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4550D-1C48-4106-9BD8-F6B4B5A082D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4550D-1C48-4106-9BD8-F6B4B5A082D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46F1F-A417-4D67-9E61-6C487924D076}" type="datetimeFigureOut">
              <a:rPr lang="ru-RU" smtClean="0"/>
              <a:pPr/>
              <a:t>18.01.2012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46F1F-A417-4D67-9E61-6C487924D076}" type="datetimeFigureOut">
              <a:rPr lang="ru-RU" smtClean="0"/>
              <a:pPr/>
              <a:t>18.01.2012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4550D-1C48-4106-9BD8-F6B4B5A082D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46F1F-A417-4D67-9E61-6C487924D076}" type="datetimeFigureOut">
              <a:rPr lang="ru-RU" smtClean="0"/>
              <a:pPr/>
              <a:t>18.01.2012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4550D-1C48-4106-9BD8-F6B4B5A082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BC46F1F-A417-4D67-9E61-6C487924D076}" type="datetimeFigureOut">
              <a:rPr lang="ru-RU" smtClean="0"/>
              <a:pPr/>
              <a:t>18.01.2012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BF4550D-1C48-4106-9BD8-F6B4B5A082D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46F1F-A417-4D67-9E61-6C487924D076}" type="datetimeFigureOut">
              <a:rPr lang="ru-RU" smtClean="0"/>
              <a:pPr/>
              <a:t>18.01.2012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BF4550D-1C48-4106-9BD8-F6B4B5A082D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BC46F1F-A417-4D67-9E61-6C487924D076}" type="datetimeFigureOut">
              <a:rPr lang="ru-RU" smtClean="0"/>
              <a:pPr/>
              <a:t>18.01.2012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8BF4550D-1C48-4106-9BD8-F6B4B5A082D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2002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357686" y="500042"/>
            <a:ext cx="4405314" cy="5929354"/>
          </a:xfrm>
        </p:spPr>
        <p:txBody>
          <a:bodyPr/>
          <a:lstStyle/>
          <a:p>
            <a:r>
              <a:rPr lang="ru-RU" sz="1800" b="1" dirty="0" err="1" smtClean="0"/>
              <a:t>Олжас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Омарович</a:t>
            </a:r>
            <a:r>
              <a:rPr lang="ru-RU" sz="1800" b="1" dirty="0" smtClean="0"/>
              <a:t> Сулейменов</a:t>
            </a:r>
            <a:r>
              <a:rPr lang="ru-RU" sz="1800" dirty="0" smtClean="0"/>
              <a:t> (родился 18 мая 1936 </a:t>
            </a:r>
            <a:r>
              <a:rPr lang="ru-RU" sz="1800" dirty="0" err="1" smtClean="0"/>
              <a:t>года,Алма-Ата,Казахстан,АССР,РСФСР,СССР</a:t>
            </a:r>
            <a:r>
              <a:rPr lang="ru-RU" sz="1800" dirty="0" smtClean="0"/>
              <a:t>) — поэт, писатель-литературовед, народный писатель </a:t>
            </a:r>
            <a:r>
              <a:rPr lang="ru-RU" sz="1800" u="sng" dirty="0" smtClean="0"/>
              <a:t>Казахстана</a:t>
            </a:r>
            <a:r>
              <a:rPr lang="ru-RU" sz="1800" dirty="0" smtClean="0"/>
              <a:t> (1990), </a:t>
            </a:r>
            <a:r>
              <a:rPr lang="ru-RU" sz="1800" dirty="0" err="1" smtClean="0"/>
              <a:t>общественно-Окончил</a:t>
            </a:r>
            <a:r>
              <a:rPr lang="ru-RU" sz="1800" dirty="0" smtClean="0"/>
              <a:t> школу в </a:t>
            </a:r>
            <a:r>
              <a:rPr lang="ru-RU" sz="1800" u="sng" dirty="0" smtClean="0"/>
              <a:t>1954 году</a:t>
            </a:r>
            <a:r>
              <a:rPr lang="ru-RU" sz="1800" dirty="0" smtClean="0"/>
              <a:t> и поступил на геологоразведочный факультет Казахского госуниверситета, окончил его в </a:t>
            </a:r>
            <a:r>
              <a:rPr lang="ru-RU" sz="1800" u="sng" dirty="0" smtClean="0"/>
              <a:t>1959 году</a:t>
            </a:r>
            <a:r>
              <a:rPr lang="ru-RU" sz="1800" dirty="0" smtClean="0"/>
              <a:t>, инженер-геолог. Последние годы учебы совмещал с работой в геологоразведочных партиях.</a:t>
            </a:r>
          </a:p>
          <a:p>
            <a:r>
              <a:rPr lang="ru-RU" sz="1800" dirty="0" smtClean="0"/>
              <a:t>Литературной работой занялся  1955 году.</a:t>
            </a:r>
          </a:p>
          <a:p>
            <a:r>
              <a:rPr lang="ru-RU" sz="1800" dirty="0" smtClean="0"/>
              <a:t>В </a:t>
            </a:r>
            <a:r>
              <a:rPr lang="ru-RU" sz="1800" u="sng" dirty="0" smtClean="0"/>
              <a:t>1959 году</a:t>
            </a:r>
            <a:r>
              <a:rPr lang="ru-RU" sz="1800" dirty="0" smtClean="0"/>
              <a:t> поступил в  Литературный институт имени А.М.Горького в Москве на отделение поэтического перевода, который окончил в 1961 году.</a:t>
            </a:r>
          </a:p>
          <a:p>
            <a:endParaRPr lang="ru-RU" sz="1800" dirty="0"/>
          </a:p>
        </p:txBody>
      </p:sp>
      <p:pic>
        <p:nvPicPr>
          <p:cNvPr id="1026" name="Picture 2" descr="C:\Users\ТОГЖАНКА\Desktop\43920228_Olzhas_Omarovich_Suleymenov_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14290"/>
            <a:ext cx="4143404" cy="64294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6000792"/>
          </a:xfrm>
        </p:spPr>
        <p:txBody>
          <a:bodyPr>
            <a:normAutofit fontScale="77500" lnSpcReduction="20000"/>
          </a:bodyPr>
          <a:lstStyle/>
          <a:p>
            <a:r>
              <a:rPr lang="ru-RU" dirty="0" err="1" smtClean="0"/>
              <a:t>Олжаса</a:t>
            </a:r>
            <a:r>
              <a:rPr lang="ru-RU" dirty="0" smtClean="0"/>
              <a:t> Сулейменова причисляют к </a:t>
            </a:r>
            <a:r>
              <a:rPr lang="ru-RU" dirty="0" err="1" smtClean="0"/>
              <a:t>поэтам-шестидесятникам,его</a:t>
            </a:r>
            <a:r>
              <a:rPr lang="ru-RU" dirty="0" smtClean="0"/>
              <a:t> друзьями были три столпа тех </a:t>
            </a:r>
            <a:r>
              <a:rPr lang="ru-RU" dirty="0" err="1" smtClean="0"/>
              <a:t>лет:Андрей</a:t>
            </a:r>
            <a:r>
              <a:rPr lang="ru-RU" dirty="0" smtClean="0"/>
              <a:t> </a:t>
            </a:r>
            <a:r>
              <a:rPr lang="ru-RU" dirty="0" err="1" smtClean="0"/>
              <a:t>Вознесенский,Евгений</a:t>
            </a:r>
            <a:r>
              <a:rPr lang="ru-RU" dirty="0" smtClean="0"/>
              <a:t> </a:t>
            </a:r>
            <a:r>
              <a:rPr lang="ru-RU" err="1" smtClean="0"/>
              <a:t>Евтушенка,Роберт</a:t>
            </a:r>
            <a:r>
              <a:rPr lang="ru-RU" smtClean="0"/>
              <a:t> Рождественский.. </a:t>
            </a:r>
            <a:r>
              <a:rPr lang="ru-RU" dirty="0" smtClean="0"/>
              <a:t>Вознесенский написал стихи «АТЕ 36-70» или «2 секунды, 20 июня 1970», посвященные </a:t>
            </a:r>
            <a:r>
              <a:rPr lang="ru-RU" dirty="0" err="1" smtClean="0"/>
              <a:t>Олжасу</a:t>
            </a:r>
            <a:r>
              <a:rPr lang="ru-RU" dirty="0" smtClean="0"/>
              <a:t> и </a:t>
            </a:r>
            <a:r>
              <a:rPr lang="ru-RU" dirty="0" err="1" smtClean="0"/>
              <a:t>автоаварии</a:t>
            </a:r>
            <a:r>
              <a:rPr lang="ru-RU" dirty="0" smtClean="0"/>
              <a:t>, в которую они попали под Алма-Атой. Увлеченный стихами Сулейменова о казахском поэте и народном </a:t>
            </a:r>
            <a:r>
              <a:rPr lang="ru-RU" smtClean="0"/>
              <a:t>герое  Махамбете, </a:t>
            </a:r>
            <a:r>
              <a:rPr lang="ru-RU" dirty="0" smtClean="0"/>
              <a:t>он сам создал цикл «Читая Махамбета»: «Зачитываюсь Махамбетом, Заслышу Азию во мне, Антенной вздрогнет в кабинете Стрела, торчащая в стене.» Рождественский начал свой стих «О друзьях» так: «</a:t>
            </a:r>
            <a:r>
              <a:rPr lang="ru-RU" dirty="0" err="1" smtClean="0"/>
              <a:t>Олжас</a:t>
            </a:r>
            <a:r>
              <a:rPr lang="ru-RU" dirty="0" smtClean="0"/>
              <a:t>, </a:t>
            </a:r>
            <a:r>
              <a:rPr lang="ru-RU" dirty="0" err="1" smtClean="0"/>
              <a:t>Мумин</a:t>
            </a:r>
            <a:r>
              <a:rPr lang="ru-RU" dirty="0" smtClean="0"/>
              <a:t>, Виталий…», </a:t>
            </a:r>
            <a:r>
              <a:rPr lang="ru-RU" smtClean="0"/>
              <a:t>а Римма Казакова </a:t>
            </a:r>
            <a:r>
              <a:rPr lang="ru-RU" dirty="0" smtClean="0"/>
              <a:t>в 1968 году написала целое стихотворение: «Люблю тебя, товарищ мой </a:t>
            </a:r>
            <a:r>
              <a:rPr lang="ru-RU" dirty="0" err="1" smtClean="0"/>
              <a:t>Олжас</a:t>
            </a:r>
            <a:r>
              <a:rPr lang="ru-RU" dirty="0" smtClean="0"/>
              <a:t>». Большой была популярность поэта среди его поклонников по всей стране.</a:t>
            </a:r>
          </a:p>
          <a:p>
            <a:r>
              <a:rPr lang="ru-RU" dirty="0" smtClean="0"/>
              <a:t>Причину его необыкновенного всесоюзного успеха известный </a:t>
            </a:r>
            <a:r>
              <a:rPr lang="ru-RU" smtClean="0"/>
              <a:t>критик  Лев Аннинский </a:t>
            </a:r>
            <a:r>
              <a:rPr lang="ru-RU" dirty="0" smtClean="0"/>
              <a:t>сформулировал так: «Поэт оказался на скрещении культур, на скрещении традиций: он счастливо совместил в себе сразу многое: молодой задор и книжную образованность… и ассоциативную экспрессию распространенного сегодня поэтического стиля… и филологическую любовь к мировым построениям, в которых Пушкин встречается у Сулейменова с </a:t>
            </a:r>
            <a:r>
              <a:rPr lang="ru-RU" dirty="0" err="1" smtClean="0"/>
              <a:t>Чоканом</a:t>
            </a:r>
            <a:r>
              <a:rPr lang="ru-RU" dirty="0" smtClean="0"/>
              <a:t> Валихановым, Конфуцием и Тагором… и местную обжигательную степную специфику…»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C:\Users\ТОГЖАНКА\Desktop\lu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00562" y="357166"/>
            <a:ext cx="4429156" cy="6215106"/>
          </a:xfrm>
          <a:prstGeom prst="rect">
            <a:avLst/>
          </a:prstGeom>
          <a:noFill/>
        </p:spPr>
      </p:pic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285720" y="357166"/>
            <a:ext cx="4214842" cy="6247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 2001 года постоянный представитель Казахстана в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Юнеско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(Париж), готовит к изданию большой этимологический словарь «1001 слово». Продолжил литературоведческую деятельность и выпустил в </a:t>
            </a:r>
            <a:r>
              <a:rPr lang="ru-RU" sz="2000" dirty="0" smtClean="0">
                <a:solidFill>
                  <a:srgbClr val="0000FF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1998 году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 Риме книги «Язык письма» «о происхождении письменности и языка малого человечества» и «Улыбка бога», в 2001 — «Пересекающиеся параллели» (введение в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тюркославистику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) а в 2002</a:t>
            </a:r>
            <a:r>
              <a:rPr kumimoji="0" lang="ru-RU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году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 — книгу «Тюрки в доистории» (о происхождении древнетюркских языков и письменностей), за которую получил премию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Кюльтегина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«за выдающиеся достижения в области тюркологии»,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  <a:hlinkClick r:id="rId3" tooltip="2002"/>
              </a:rPr>
              <a:t>2002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500034" y="357166"/>
            <a:ext cx="8229600" cy="6072230"/>
          </a:xfrm>
        </p:spPr>
        <p:txBody>
          <a:bodyPr>
            <a:normAutofit/>
          </a:bodyPr>
          <a:lstStyle/>
          <a:p>
            <a:r>
              <a:rPr lang="ru-RU" dirty="0" smtClean="0"/>
              <a:t>С 1972 года председатель Казахского комитета по связям с писателями стран Азии и Африки, стал одним из инициаторов и организаторов проведения в г. </a:t>
            </a:r>
            <a:r>
              <a:rPr lang="ru-RU" dirty="0" err="1" smtClean="0"/>
              <a:t>Алматы</a:t>
            </a:r>
            <a:r>
              <a:rPr lang="ru-RU" dirty="0" smtClean="0"/>
              <a:t> 5-й конференции писателей стран Азии и Африки (1975).</a:t>
            </a:r>
          </a:p>
          <a:p>
            <a:r>
              <a:rPr lang="ru-RU" dirty="0" smtClean="0"/>
              <a:t>С начала 70-х и до конца 80-х заместитель Председателя Советского комитета по связям со странами Азии и Африки.</a:t>
            </a:r>
          </a:p>
          <a:p>
            <a:r>
              <a:rPr lang="ru-RU" dirty="0" smtClean="0"/>
              <a:t>В 1975 году издал литературоведческую книгу «Аз и Я. Книга благонамеренного читателя», получившую резко отрицательный резонанс в Москве, книга была запрещена, автор 8 лет не издавался и практически перестал писать стихи.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 flipH="1">
            <a:off x="428596" y="428604"/>
            <a:ext cx="8072494" cy="2857520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В 1989 году стал инициатором и лидером народного движения «Невада - Семипалатинск», целью которого было закрытие Семипалатинского ядерного полигона других ядерных полигонов мира.</a:t>
            </a:r>
          </a:p>
          <a:p>
            <a:r>
              <a:rPr lang="ru-RU" dirty="0" smtClean="0"/>
              <a:t>1991—1995 — лидер партии «Народный конгресс Казахстана», в которую преобразовалось антиядерное движение, депутат Верховного Совета Республики Казахстан (1994-1995).</a:t>
            </a:r>
          </a:p>
          <a:p>
            <a:endParaRPr lang="ru-RU" dirty="0"/>
          </a:p>
        </p:txBody>
      </p:sp>
      <p:pic>
        <p:nvPicPr>
          <p:cNvPr id="1026" name="Picture 2" descr="C:\Users\ТОГЖАНКА\Desktop\Shalit_Sulejmenov_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5918" y="3286124"/>
            <a:ext cx="5143536" cy="321471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</TotalTime>
  <Words>378</Words>
  <Application>Microsoft Office PowerPoint</Application>
  <PresentationFormat>Экран (4:3)</PresentationFormat>
  <Paragraphs>11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Бумажная</vt:lpstr>
      <vt:lpstr>Слайд 1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ТОГЖАНКА</dc:creator>
  <cp:lastModifiedBy>ТОГЖАНКА</cp:lastModifiedBy>
  <cp:revision>6</cp:revision>
  <dcterms:created xsi:type="dcterms:W3CDTF">2012-01-18T12:39:27Z</dcterms:created>
  <dcterms:modified xsi:type="dcterms:W3CDTF">2012-01-18T13:30:20Z</dcterms:modified>
</cp:coreProperties>
</file>