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C46F1F-A417-4D67-9E61-6C487924D076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F4550D-1C48-4106-9BD8-F6B4B5A0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0042"/>
            <a:ext cx="4405314" cy="5929354"/>
          </a:xfrm>
        </p:spPr>
        <p:txBody>
          <a:bodyPr/>
          <a:lstStyle/>
          <a:p>
            <a:r>
              <a:rPr lang="ru-RU" sz="1800" b="1" dirty="0" err="1" smtClean="0"/>
              <a:t>Олжас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Омарович</a:t>
            </a:r>
            <a:r>
              <a:rPr lang="ru-RU" sz="1800" b="1" dirty="0" smtClean="0"/>
              <a:t> Сулейменов</a:t>
            </a:r>
            <a:r>
              <a:rPr lang="ru-RU" sz="1800" dirty="0" smtClean="0"/>
              <a:t> (родился 18 мая 1936 </a:t>
            </a:r>
            <a:r>
              <a:rPr lang="ru-RU" sz="1800" dirty="0" err="1" smtClean="0"/>
              <a:t>года,Алма-Ата,Казахстан,АССР,РСФСР,СССР</a:t>
            </a:r>
            <a:r>
              <a:rPr lang="ru-RU" sz="1800" dirty="0" smtClean="0"/>
              <a:t>) — поэт, писатель-литературовед, народный писатель </a:t>
            </a:r>
            <a:r>
              <a:rPr lang="ru-RU" sz="1800" u="sng" dirty="0" smtClean="0"/>
              <a:t>Казахстана</a:t>
            </a:r>
            <a:r>
              <a:rPr lang="ru-RU" sz="1800" dirty="0" smtClean="0"/>
              <a:t> (1990), </a:t>
            </a:r>
            <a:r>
              <a:rPr lang="ru-RU" sz="1800" dirty="0" err="1" smtClean="0"/>
              <a:t>общественно-Окончил</a:t>
            </a:r>
            <a:r>
              <a:rPr lang="ru-RU" sz="1800" dirty="0" smtClean="0"/>
              <a:t> школу в </a:t>
            </a:r>
            <a:r>
              <a:rPr lang="ru-RU" sz="1800" u="sng" dirty="0" smtClean="0"/>
              <a:t>1954 году</a:t>
            </a:r>
            <a:r>
              <a:rPr lang="ru-RU" sz="1800" dirty="0" smtClean="0"/>
              <a:t> и поступил на геологоразведочный факультет Казахского госуниверситета, окончил его в </a:t>
            </a:r>
            <a:r>
              <a:rPr lang="ru-RU" sz="1800" u="sng" dirty="0" smtClean="0"/>
              <a:t>1959 году</a:t>
            </a:r>
            <a:r>
              <a:rPr lang="ru-RU" sz="1800" dirty="0" smtClean="0"/>
              <a:t>, инженер-геолог. Последние годы учебы совмещал с работой в геологоразведочных партиях.</a:t>
            </a:r>
          </a:p>
          <a:p>
            <a:r>
              <a:rPr lang="ru-RU" sz="1800" dirty="0" smtClean="0"/>
              <a:t>Литературной работой занялся  1955 году.</a:t>
            </a:r>
          </a:p>
          <a:p>
            <a:r>
              <a:rPr lang="ru-RU" sz="1800" dirty="0" smtClean="0"/>
              <a:t>В </a:t>
            </a:r>
            <a:r>
              <a:rPr lang="ru-RU" sz="1800" u="sng" dirty="0" smtClean="0"/>
              <a:t>1959 году</a:t>
            </a:r>
            <a:r>
              <a:rPr lang="ru-RU" sz="1800" dirty="0" smtClean="0"/>
              <a:t> поступил в  Литературный институт имени А.М.Горького в Москве на отделение поэтического перевода, который окончил в 1961 году.</a:t>
            </a:r>
          </a:p>
          <a:p>
            <a:endParaRPr lang="ru-RU" sz="1800" dirty="0"/>
          </a:p>
        </p:txBody>
      </p:sp>
      <p:pic>
        <p:nvPicPr>
          <p:cNvPr id="1026" name="Picture 2" descr="C:\Users\ТОГЖАНКА\Desktop\43920228_Olzhas_Omarovich_Suleymenov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14340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Олжаса</a:t>
            </a:r>
            <a:r>
              <a:rPr lang="ru-RU" dirty="0" smtClean="0"/>
              <a:t> Сулейменова причисляют к </a:t>
            </a:r>
            <a:r>
              <a:rPr lang="ru-RU" dirty="0" err="1" smtClean="0"/>
              <a:t>поэтам-шестидесятникам,его</a:t>
            </a:r>
            <a:r>
              <a:rPr lang="ru-RU" dirty="0" smtClean="0"/>
              <a:t> друзьями были три столпа тех </a:t>
            </a:r>
            <a:r>
              <a:rPr lang="ru-RU" dirty="0" err="1" smtClean="0"/>
              <a:t>лет:Андрей</a:t>
            </a:r>
            <a:r>
              <a:rPr lang="ru-RU" dirty="0" smtClean="0"/>
              <a:t> </a:t>
            </a:r>
            <a:r>
              <a:rPr lang="ru-RU" dirty="0" err="1" smtClean="0"/>
              <a:t>Вознесенский,Евгений</a:t>
            </a:r>
            <a:r>
              <a:rPr lang="ru-RU" dirty="0" smtClean="0"/>
              <a:t> </a:t>
            </a:r>
            <a:r>
              <a:rPr lang="ru-RU" err="1" smtClean="0"/>
              <a:t>Евтушенка,Роберт</a:t>
            </a:r>
            <a:r>
              <a:rPr lang="ru-RU" smtClean="0"/>
              <a:t> Рождественский.. </a:t>
            </a:r>
            <a:r>
              <a:rPr lang="ru-RU" dirty="0" smtClean="0"/>
              <a:t>Вознесенский написал стихи «АТЕ 36-70» или «2 секунды, 20 июня 1970», посвященные </a:t>
            </a:r>
            <a:r>
              <a:rPr lang="ru-RU" dirty="0" err="1" smtClean="0"/>
              <a:t>Олжасу</a:t>
            </a:r>
            <a:r>
              <a:rPr lang="ru-RU" dirty="0" smtClean="0"/>
              <a:t> и </a:t>
            </a:r>
            <a:r>
              <a:rPr lang="ru-RU" dirty="0" err="1" smtClean="0"/>
              <a:t>автоаварии</a:t>
            </a:r>
            <a:r>
              <a:rPr lang="ru-RU" dirty="0" smtClean="0"/>
              <a:t>, в которую они попали под Алма-Атой. Увлеченный стихами Сулейменова о казахском поэте и народном </a:t>
            </a:r>
            <a:r>
              <a:rPr lang="ru-RU" smtClean="0"/>
              <a:t>герое  Махамбете, </a:t>
            </a:r>
            <a:r>
              <a:rPr lang="ru-RU" dirty="0" smtClean="0"/>
              <a:t>он сам создал цикл «Читая Махамбета»: «Зачитываюсь Махамбетом, Заслышу Азию во мне, Антенной вздрогнет в кабинете Стрела, торчащая в стене.» Рождественский начал свой стих «О друзьях» так: «</a:t>
            </a:r>
            <a:r>
              <a:rPr lang="ru-RU" dirty="0" err="1" smtClean="0"/>
              <a:t>Олжас</a:t>
            </a:r>
            <a:r>
              <a:rPr lang="ru-RU" dirty="0" smtClean="0"/>
              <a:t>, </a:t>
            </a:r>
            <a:r>
              <a:rPr lang="ru-RU" dirty="0" err="1" smtClean="0"/>
              <a:t>Мумин</a:t>
            </a:r>
            <a:r>
              <a:rPr lang="ru-RU" dirty="0" smtClean="0"/>
              <a:t>, Виталий…», </a:t>
            </a:r>
            <a:r>
              <a:rPr lang="ru-RU" smtClean="0"/>
              <a:t>а Римма Казакова </a:t>
            </a:r>
            <a:r>
              <a:rPr lang="ru-RU" dirty="0" smtClean="0"/>
              <a:t>в 1968 году написала целое стихотворение: «Люблю тебя, товарищ мой </a:t>
            </a:r>
            <a:r>
              <a:rPr lang="ru-RU" dirty="0" err="1" smtClean="0"/>
              <a:t>Олжас</a:t>
            </a:r>
            <a:r>
              <a:rPr lang="ru-RU" dirty="0" smtClean="0"/>
              <a:t>». Большой была популярность поэта среди его поклонников по всей стране.</a:t>
            </a:r>
          </a:p>
          <a:p>
            <a:r>
              <a:rPr lang="ru-RU" dirty="0" smtClean="0"/>
              <a:t>Причину его необыкновенного всесоюзного успеха известный </a:t>
            </a:r>
            <a:r>
              <a:rPr lang="ru-RU" smtClean="0"/>
              <a:t>критик  Лев Аннинский </a:t>
            </a:r>
            <a:r>
              <a:rPr lang="ru-RU" dirty="0" smtClean="0"/>
              <a:t>сформулировал так: «Поэт оказался на скрещении культур, на скрещении традиций: он счастливо совместил в себе сразу многое: молодой задор и книжную образованность… и ассоциативную экспрессию распространенного сегодня поэтического стиля… и филологическую любовь к мировым построениям, в которых Пушкин встречается у Сулейменова с </a:t>
            </a:r>
            <a:r>
              <a:rPr lang="ru-RU" dirty="0" err="1" smtClean="0"/>
              <a:t>Чоканом</a:t>
            </a:r>
            <a:r>
              <a:rPr lang="ru-RU" dirty="0" smtClean="0"/>
              <a:t> Валихановым, Конфуцием и Тагором… и местную обжигательную степную специфику…»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ОГЖАНКА\Desktop\lu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66"/>
            <a:ext cx="4429156" cy="6215106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85720" y="357166"/>
            <a:ext cx="421484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2001 года постоянный представитель Казахстана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Юнеско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(Париж), готовит к изданию большой этимологический словарь «1001 слово». Продолжил литературоведческую деятельность и выпустил в </a:t>
            </a: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1998 году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Риме книги «Язык письма» «о происхождении письменности и языка малого человечества» и «Улыбка бога», в 2001 — «Пересекающиеся параллели» (введение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тюркославистику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а в 2002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книгу «Тюрки в доистории» (о происхождении древнетюркских языков и письменностей), за которую получил премию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Кюльтегина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«за выдающиеся достижения в области тюркологии»,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2002"/>
              </a:rPr>
              <a:t>2002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72230"/>
          </a:xfrm>
        </p:spPr>
        <p:txBody>
          <a:bodyPr>
            <a:normAutofit/>
          </a:bodyPr>
          <a:lstStyle/>
          <a:p>
            <a:r>
              <a:rPr lang="ru-RU" dirty="0" smtClean="0"/>
              <a:t>С 1972 года председатель Казахского комитета по связям с писателями стран Азии и Африки, стал одним из инициаторов и организаторов проведения в г. </a:t>
            </a:r>
            <a:r>
              <a:rPr lang="ru-RU" dirty="0" err="1" smtClean="0"/>
              <a:t>Алматы</a:t>
            </a:r>
            <a:r>
              <a:rPr lang="ru-RU" dirty="0" smtClean="0"/>
              <a:t> 5-й конференции писателей стран Азии и Африки (1975).</a:t>
            </a:r>
          </a:p>
          <a:p>
            <a:r>
              <a:rPr lang="ru-RU" dirty="0" smtClean="0"/>
              <a:t>С начала 70-х и до конца 80-х заместитель Председателя Советского комитета по связям со странами Азии и Африки.</a:t>
            </a:r>
          </a:p>
          <a:p>
            <a:r>
              <a:rPr lang="ru-RU" dirty="0" smtClean="0"/>
              <a:t>В 1975 году издал литературоведческую книгу «Аз и Я. Книга благонамеренного читателя», получившую резко отрицательный резонанс в Москве, книга была запрещена, автор 8 лет не издавался и практически перестал писать стихи.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428596" y="428604"/>
            <a:ext cx="8072494" cy="2857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1989 году стал инициатором и лидером народного движения «Невада - Семипалатинск», целью которого было закрытие Семипалатинского ядерного полигона других ядерных полигонов мира.</a:t>
            </a:r>
          </a:p>
          <a:p>
            <a:r>
              <a:rPr lang="ru-RU" dirty="0" smtClean="0"/>
              <a:t>1991—1995 — лидер партии «Народный конгресс Казахстана», в которую преобразовалось антиядерное движение, депутат Верховного Совета Республики Казахстан (1994-1995).</a:t>
            </a:r>
          </a:p>
          <a:p>
            <a:endParaRPr lang="ru-RU" dirty="0"/>
          </a:p>
        </p:txBody>
      </p:sp>
      <p:pic>
        <p:nvPicPr>
          <p:cNvPr id="1026" name="Picture 2" descr="C:\Users\ТОГЖАНКА\Desktop\Shalit_Sulejmenov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86124"/>
            <a:ext cx="514353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378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ТОГЖАНКА</dc:creator>
  <cp:lastModifiedBy>ТОГЖАНКА</cp:lastModifiedBy>
  <cp:revision>6</cp:revision>
  <dcterms:created xsi:type="dcterms:W3CDTF">2012-01-18T12:39:27Z</dcterms:created>
  <dcterms:modified xsi:type="dcterms:W3CDTF">2012-01-18T13:30:20Z</dcterms:modified>
</cp:coreProperties>
</file>