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C0BF28A-C7A3-4B86-A218-CBBC7EC13D12}" type="datetimeFigureOut">
              <a:rPr lang="ru-RU" smtClean="0"/>
              <a:pPr/>
              <a:t>18.03.2011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22AEA99-400C-4C5B-8AEE-0C72800357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642918"/>
            <a:ext cx="45720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err="1" smtClean="0"/>
              <a:t>Қасым Рахымжанұлы Аманжолов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1026" name="Picture 2" descr="C:\Documents and Settings\User.X-TEAM\Рабочий стол\Новая папка (2)\000002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000108"/>
            <a:ext cx="307182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User.X-TEAM\Рабочий стол\Новая папка (2)\а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8001055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 1911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қазіргі Қарағанды облысының Қарқаралы ауданындағы Қызыларай қыстауында дүниеге келген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1923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Қасымды ағасы Ахметжан</a:t>
            </a:r>
            <a:r>
              <a:rPr lang="ru-RU" dirty="0" smtClean="0"/>
              <a:t> </a:t>
            </a:r>
            <a:r>
              <a:rPr lang="ru-RU" dirty="0" err="1" smtClean="0"/>
              <a:t>Семейдегі</a:t>
            </a:r>
            <a:r>
              <a:rPr lang="ru-RU" dirty="0" smtClean="0"/>
              <a:t> </a:t>
            </a:r>
            <a:r>
              <a:rPr lang="ru-RU" dirty="0" err="1" smtClean="0"/>
              <a:t>бастауыш</a:t>
            </a:r>
            <a:r>
              <a:rPr lang="ru-RU" dirty="0" smtClean="0"/>
              <a:t> </a:t>
            </a:r>
            <a:r>
              <a:rPr lang="ru-RU" dirty="0" err="1" smtClean="0"/>
              <a:t>мектеп-интернатқа түсіреді</a:t>
            </a:r>
            <a:r>
              <a:rPr lang="ru-RU" dirty="0" smtClean="0"/>
              <a:t>. </a:t>
            </a:r>
            <a:r>
              <a:rPr lang="ru-RU" dirty="0" err="1" smtClean="0"/>
              <a:t>Мектептен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Қасым </a:t>
            </a:r>
            <a:r>
              <a:rPr lang="ru-RU" dirty="0" smtClean="0"/>
              <a:t>Семей </a:t>
            </a:r>
            <a:r>
              <a:rPr lang="ru-RU" dirty="0" err="1" smtClean="0"/>
              <a:t>мал-дәрігерлік техникумында</a:t>
            </a:r>
            <a:r>
              <a:rPr lang="ru-RU" dirty="0" smtClean="0"/>
              <a:t> </a:t>
            </a:r>
            <a:r>
              <a:rPr lang="ru-RU" dirty="0" err="1" smtClean="0"/>
              <a:t>оқиды</a:t>
            </a:r>
            <a:r>
              <a:rPr lang="ru-RU" dirty="0" smtClean="0"/>
              <a:t>. Оны </a:t>
            </a:r>
            <a:r>
              <a:rPr lang="ru-RU" dirty="0" err="1" smtClean="0"/>
              <a:t>тәмамдағаннан соң Оралдаға педагогикалық институтқа түседі</a:t>
            </a:r>
            <a:r>
              <a:rPr lang="ru-RU" dirty="0" smtClean="0"/>
              <a:t>. 1930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Алматыға барып</a:t>
            </a:r>
            <a:r>
              <a:rPr lang="ru-RU" dirty="0" smtClean="0"/>
              <a:t> "</a:t>
            </a:r>
            <a:r>
              <a:rPr lang="ru-RU" dirty="0" err="1" smtClean="0"/>
              <a:t>Леніншіл</a:t>
            </a:r>
            <a:r>
              <a:rPr lang="ru-RU" dirty="0" smtClean="0"/>
              <a:t> </a:t>
            </a:r>
            <a:r>
              <a:rPr lang="ru-RU" dirty="0" err="1" smtClean="0"/>
              <a:t>жас</a:t>
            </a:r>
            <a:r>
              <a:rPr lang="ru-RU" dirty="0" smtClean="0"/>
              <a:t>" </a:t>
            </a:r>
            <a:r>
              <a:rPr lang="ru-RU" dirty="0" err="1" smtClean="0"/>
              <a:t>газетінің редакциясына</a:t>
            </a:r>
            <a:r>
              <a:rPr lang="ru-RU" dirty="0" smtClean="0"/>
              <a:t> </a:t>
            </a:r>
            <a:r>
              <a:rPr lang="ru-RU" dirty="0" err="1" smtClean="0"/>
              <a:t>қызметке тұрады</a:t>
            </a:r>
            <a:r>
              <a:rPr lang="ru-RU" dirty="0" smtClean="0"/>
              <a:t>. 1931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Қасым Лениградтағы орман</a:t>
            </a:r>
            <a:r>
              <a:rPr lang="ru-RU" dirty="0" smtClean="0"/>
              <a:t> </a:t>
            </a:r>
            <a:r>
              <a:rPr lang="ru-RU" dirty="0" err="1" smtClean="0"/>
              <a:t>шаруашылығы институтына</a:t>
            </a:r>
            <a:r>
              <a:rPr lang="ru-RU" dirty="0" smtClean="0"/>
              <a:t> </a:t>
            </a:r>
            <a:r>
              <a:rPr lang="ru-RU" dirty="0" err="1" smtClean="0"/>
              <a:t>түседі</a:t>
            </a:r>
            <a:r>
              <a:rPr lang="ru-RU" dirty="0" smtClean="0"/>
              <a:t>, </a:t>
            </a:r>
            <a:r>
              <a:rPr lang="ru-RU" dirty="0" err="1" smtClean="0"/>
              <a:t>бірақ аяқтай алмай</a:t>
            </a:r>
            <a:r>
              <a:rPr lang="ru-RU" dirty="0" smtClean="0"/>
              <a:t>, </a:t>
            </a:r>
            <a:r>
              <a:rPr lang="ru-RU" dirty="0" err="1" smtClean="0"/>
              <a:t>Оралға келіп</a:t>
            </a:r>
            <a:r>
              <a:rPr lang="ru-RU" dirty="0" smtClean="0"/>
              <a:t>, "</a:t>
            </a:r>
            <a:r>
              <a:rPr lang="ru-RU" dirty="0" err="1" smtClean="0"/>
              <a:t>Екпенді</a:t>
            </a:r>
            <a:r>
              <a:rPr lang="ru-RU" dirty="0" smtClean="0"/>
              <a:t> </a:t>
            </a:r>
            <a:r>
              <a:rPr lang="ru-RU" dirty="0" err="1" smtClean="0"/>
              <a:t>құрылыс</a:t>
            </a:r>
            <a:r>
              <a:rPr lang="ru-RU" dirty="0" smtClean="0"/>
              <a:t>" </a:t>
            </a:r>
            <a:r>
              <a:rPr lang="ru-RU" dirty="0" err="1" smtClean="0"/>
              <a:t>газетіне</a:t>
            </a:r>
            <a:r>
              <a:rPr lang="ru-RU" dirty="0" smtClean="0"/>
              <a:t> </a:t>
            </a:r>
            <a:r>
              <a:rPr lang="ru-RU" dirty="0" err="1" smtClean="0"/>
              <a:t>қызметке тұрады</a:t>
            </a:r>
            <a:r>
              <a:rPr lang="ru-RU" dirty="0" smtClean="0"/>
              <a:t>. 1933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міндетті</a:t>
            </a:r>
            <a:r>
              <a:rPr lang="ru-RU" dirty="0" smtClean="0"/>
              <a:t> </a:t>
            </a:r>
            <a:r>
              <a:rPr lang="ru-RU" dirty="0" err="1" smtClean="0"/>
              <a:t>әскер қатарына алынып</a:t>
            </a:r>
            <a:r>
              <a:rPr lang="ru-RU" dirty="0" smtClean="0"/>
              <a:t>, оны </a:t>
            </a:r>
            <a:r>
              <a:rPr lang="ru-RU" dirty="0" err="1" smtClean="0"/>
              <a:t>сол</a:t>
            </a:r>
            <a:r>
              <a:rPr lang="ru-RU" dirty="0" smtClean="0"/>
              <a:t> Орал </a:t>
            </a:r>
            <a:r>
              <a:rPr lang="ru-RU" dirty="0" err="1" smtClean="0"/>
              <a:t>қаласында өтейді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Алғашқы өлеңдерін Қасым Семейде</a:t>
            </a:r>
            <a:r>
              <a:rPr lang="ru-RU" dirty="0" smtClean="0"/>
              <a:t> </a:t>
            </a:r>
            <a:r>
              <a:rPr lang="ru-RU" dirty="0" err="1" smtClean="0"/>
              <a:t>жазған.</a:t>
            </a:r>
            <a:r>
              <a:rPr lang="ru-RU" dirty="0" smtClean="0"/>
              <a:t>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қабырға газетіне</a:t>
            </a:r>
            <a:r>
              <a:rPr lang="ru-RU" dirty="0" smtClean="0"/>
              <a:t> </a:t>
            </a:r>
            <a:r>
              <a:rPr lang="ru-RU" dirty="0" err="1" smtClean="0"/>
              <a:t>ғана басылып</a:t>
            </a:r>
            <a:r>
              <a:rPr lang="ru-RU" dirty="0" smtClean="0"/>
              <a:t> </a:t>
            </a:r>
            <a:r>
              <a:rPr lang="ru-RU" dirty="0" err="1" smtClean="0"/>
              <a:t>жүрген.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дәптері жоғалып кеткен</a:t>
            </a:r>
            <a:r>
              <a:rPr lang="ru-RU" dirty="0" smtClean="0"/>
              <a:t>. </a:t>
            </a:r>
            <a:r>
              <a:rPr lang="ru-RU" dirty="0" err="1" smtClean="0"/>
              <a:t>Сондықтан </a:t>
            </a:r>
            <a:r>
              <a:rPr lang="ru-RU" dirty="0" smtClean="0"/>
              <a:t>1930 </a:t>
            </a:r>
            <a:r>
              <a:rPr lang="ru-RU" dirty="0" err="1" smtClean="0"/>
              <a:t>жылдарға дейін</a:t>
            </a:r>
            <a:r>
              <a:rPr lang="ru-RU" dirty="0" smtClean="0"/>
              <a:t> </a:t>
            </a:r>
            <a:r>
              <a:rPr lang="ru-RU" dirty="0" err="1" smtClean="0"/>
              <a:t>жазған өлеңдері сақталмаған</a:t>
            </a:r>
            <a:r>
              <a:rPr lang="ru-RU" dirty="0" smtClean="0"/>
              <a:t>. 1930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жазған өлеңдері өзі қызмет істеп</a:t>
            </a:r>
            <a:r>
              <a:rPr lang="ru-RU" dirty="0" smtClean="0"/>
              <a:t> </a:t>
            </a:r>
            <a:r>
              <a:rPr lang="ru-RU" dirty="0" err="1" smtClean="0"/>
              <a:t>жүрген </a:t>
            </a:r>
            <a:r>
              <a:rPr lang="ru-RU" dirty="0" smtClean="0"/>
              <a:t>"</a:t>
            </a:r>
            <a:r>
              <a:rPr lang="ru-RU" dirty="0" err="1" smtClean="0"/>
              <a:t>Лениншіл</a:t>
            </a:r>
            <a:r>
              <a:rPr lang="ru-RU" dirty="0" smtClean="0"/>
              <a:t> </a:t>
            </a:r>
            <a:r>
              <a:rPr lang="ru-RU" dirty="0" err="1" smtClean="0"/>
              <a:t>жас</a:t>
            </a:r>
            <a:r>
              <a:rPr lang="ru-RU" dirty="0" smtClean="0"/>
              <a:t>", "</a:t>
            </a:r>
            <a:r>
              <a:rPr lang="ru-RU" dirty="0" err="1" smtClean="0"/>
              <a:t>Қызыл әскер</a:t>
            </a:r>
            <a:r>
              <a:rPr lang="ru-RU" dirty="0" smtClean="0"/>
              <a:t>" </a:t>
            </a:r>
            <a:r>
              <a:rPr lang="ru-RU" dirty="0" err="1" smtClean="0"/>
              <a:t>және </a:t>
            </a:r>
            <a:r>
              <a:rPr lang="ru-RU" dirty="0" smtClean="0"/>
              <a:t>"Пионер" </a:t>
            </a:r>
            <a:r>
              <a:rPr lang="ru-RU" dirty="0" err="1" smtClean="0"/>
              <a:t>газеттерінде</a:t>
            </a:r>
            <a:r>
              <a:rPr lang="ru-RU" dirty="0" smtClean="0"/>
              <a:t> </a:t>
            </a:r>
            <a:r>
              <a:rPr lang="ru-RU" dirty="0" err="1" smtClean="0"/>
              <a:t>жарияланған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    </a:t>
            </a:r>
            <a:r>
              <a:rPr lang="ru-RU" dirty="0" err="1" smtClean="0"/>
              <a:t>Қ.Аманжоловтың ақын, азамат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қалыптасуына </a:t>
            </a:r>
            <a:r>
              <a:rPr lang="ru-RU" dirty="0" smtClean="0"/>
              <a:t>Орал </a:t>
            </a:r>
            <a:r>
              <a:rPr lang="ru-RU" dirty="0" err="1" smtClean="0"/>
              <a:t>қаласы үлкен әсер етті</a:t>
            </a:r>
            <a:r>
              <a:rPr lang="ru-RU" dirty="0" smtClean="0"/>
              <a:t>. Осы </a:t>
            </a:r>
            <a:r>
              <a:rPr lang="ru-RU" dirty="0" err="1" smtClean="0"/>
              <a:t>қалада ол</a:t>
            </a:r>
            <a:r>
              <a:rPr lang="ru-RU" dirty="0" smtClean="0"/>
              <a:t> </a:t>
            </a:r>
            <a:r>
              <a:rPr lang="ru-RU" dirty="0" err="1" smtClean="0"/>
              <a:t>ең алғашқы махаббат</a:t>
            </a:r>
            <a:r>
              <a:rPr lang="ru-RU" dirty="0" smtClean="0"/>
              <a:t>, </a:t>
            </a:r>
            <a:r>
              <a:rPr lang="ru-RU" dirty="0" err="1" smtClean="0"/>
              <a:t>жастық жырларын</a:t>
            </a:r>
            <a:r>
              <a:rPr lang="ru-RU" dirty="0" smtClean="0"/>
              <a:t> </a:t>
            </a:r>
            <a:r>
              <a:rPr lang="ru-RU" dirty="0" err="1" smtClean="0"/>
              <a:t>жазды</a:t>
            </a:r>
            <a:r>
              <a:rPr lang="ru-RU" dirty="0" smtClean="0"/>
              <a:t>. 1935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әскер қызметінен босасымен</a:t>
            </a:r>
            <a:r>
              <a:rPr lang="ru-RU" dirty="0" smtClean="0"/>
              <a:t> </a:t>
            </a:r>
            <a:r>
              <a:rPr lang="ru-RU" dirty="0" err="1" smtClean="0"/>
              <a:t>Қасым Оралдың </a:t>
            </a:r>
            <a:r>
              <a:rPr lang="ru-RU" dirty="0" smtClean="0"/>
              <a:t>театр </a:t>
            </a:r>
            <a:r>
              <a:rPr lang="ru-RU" dirty="0" err="1" smtClean="0"/>
              <a:t>труппасын</a:t>
            </a:r>
            <a:r>
              <a:rPr lang="ru-RU" dirty="0" smtClean="0"/>
              <a:t> </a:t>
            </a:r>
            <a:r>
              <a:rPr lang="ru-RU" dirty="0" err="1" smtClean="0"/>
              <a:t>ұйымдастырып</a:t>
            </a:r>
            <a:r>
              <a:rPr lang="ru-RU" dirty="0" smtClean="0"/>
              <a:t>, </a:t>
            </a:r>
            <a:r>
              <a:rPr lang="ru-RU" dirty="0" err="1" smtClean="0"/>
              <a:t>өзі көркем басқарушысы болады</a:t>
            </a:r>
            <a:r>
              <a:rPr lang="ru-RU" dirty="0" smtClean="0"/>
              <a:t>. </a:t>
            </a:r>
            <a:r>
              <a:rPr lang="ru-RU" dirty="0" err="1" smtClean="0"/>
              <a:t>Бұл </a:t>
            </a:r>
            <a:r>
              <a:rPr lang="ru-RU" dirty="0" smtClean="0"/>
              <a:t>труппа тез </a:t>
            </a:r>
            <a:r>
              <a:rPr lang="ru-RU" dirty="0" err="1" smtClean="0"/>
              <a:t>өсіп</a:t>
            </a:r>
            <a:r>
              <a:rPr lang="ru-RU" dirty="0" smtClean="0"/>
              <a:t>, аз </a:t>
            </a:r>
            <a:r>
              <a:rPr lang="ru-RU" dirty="0" err="1" smtClean="0"/>
              <a:t>уақыт ішінде</a:t>
            </a:r>
            <a:r>
              <a:rPr lang="ru-RU" dirty="0" smtClean="0"/>
              <a:t> театр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құрылды</a:t>
            </a:r>
            <a:r>
              <a:rPr lang="ru-RU" dirty="0" smtClean="0"/>
              <a:t>. </a:t>
            </a:r>
            <a:r>
              <a:rPr lang="ru-RU" dirty="0" err="1" smtClean="0"/>
              <a:t>Мұндағы Қасымның еңбегі өте зор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Осы </a:t>
            </a:r>
            <a:r>
              <a:rPr lang="ru-RU" dirty="0" err="1" smtClean="0"/>
              <a:t>кездері</a:t>
            </a:r>
            <a:r>
              <a:rPr lang="ru-RU" dirty="0" smtClean="0"/>
              <a:t> </a:t>
            </a:r>
            <a:r>
              <a:rPr lang="ru-RU" dirty="0" err="1" smtClean="0"/>
              <a:t>Қасымның ақындық</a:t>
            </a:r>
            <a:r>
              <a:rPr lang="ru-RU" dirty="0" smtClean="0"/>
              <a:t>, </a:t>
            </a:r>
            <a:r>
              <a:rPr lang="ru-RU" dirty="0" err="1" smtClean="0"/>
              <a:t>әншілік</a:t>
            </a:r>
            <a:r>
              <a:rPr lang="ru-RU" dirty="0" smtClean="0"/>
              <a:t>, </a:t>
            </a:r>
            <a:r>
              <a:rPr lang="ru-RU" dirty="0" err="1" smtClean="0"/>
              <a:t>артистік</a:t>
            </a:r>
            <a:r>
              <a:rPr lang="ru-RU" dirty="0" smtClean="0"/>
              <a:t> таланты </a:t>
            </a:r>
            <a:r>
              <a:rPr lang="ru-RU" dirty="0" err="1" smtClean="0"/>
              <a:t>жұртшылыққа танылды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/>
          <a:lstStyle/>
          <a:p>
            <a:r>
              <a:rPr lang="ru-RU" dirty="0" smtClean="0"/>
              <a:t>1936-1941 </a:t>
            </a:r>
            <a:r>
              <a:rPr lang="ru-RU" dirty="0" err="1" smtClean="0"/>
              <a:t>жылдары</a:t>
            </a:r>
            <a:r>
              <a:rPr lang="ru-RU" dirty="0" smtClean="0"/>
              <a:t> Қ.</a:t>
            </a:r>
            <a:r>
              <a:rPr lang="ru-RU" dirty="0" err="1" smtClean="0"/>
              <a:t>Аманжолов</a:t>
            </a:r>
            <a:r>
              <a:rPr lang="ru-RU" dirty="0" smtClean="0"/>
              <a:t> </a:t>
            </a:r>
            <a:r>
              <a:rPr lang="ru-RU" dirty="0" err="1" smtClean="0"/>
              <a:t>Алматыға барып</a:t>
            </a:r>
            <a:r>
              <a:rPr lang="ru-RU" dirty="0" smtClean="0"/>
              <a:t>, "</a:t>
            </a:r>
            <a:r>
              <a:rPr lang="ru-RU" dirty="0" err="1" smtClean="0"/>
              <a:t>Социалистік</a:t>
            </a:r>
            <a:r>
              <a:rPr lang="ru-RU" dirty="0" smtClean="0"/>
              <a:t> </a:t>
            </a:r>
            <a:r>
              <a:rPr lang="ru-RU" dirty="0" err="1" smtClean="0"/>
              <a:t>Қазақстан", </a:t>
            </a:r>
            <a:r>
              <a:rPr lang="ru-RU" dirty="0" smtClean="0"/>
              <a:t>"</a:t>
            </a:r>
            <a:r>
              <a:rPr lang="ru-RU" dirty="0" err="1" smtClean="0"/>
              <a:t>Лениншіл</a:t>
            </a:r>
            <a:r>
              <a:rPr lang="ru-RU" dirty="0" smtClean="0"/>
              <a:t> </a:t>
            </a:r>
            <a:r>
              <a:rPr lang="ru-RU" dirty="0" err="1" smtClean="0"/>
              <a:t>жас</a:t>
            </a:r>
            <a:r>
              <a:rPr lang="ru-RU" dirty="0" smtClean="0"/>
              <a:t>" </a:t>
            </a:r>
            <a:r>
              <a:rPr lang="ru-RU" dirty="0" err="1" smtClean="0"/>
              <a:t>газеттерінде</a:t>
            </a:r>
            <a:r>
              <a:rPr lang="ru-RU" dirty="0" smtClean="0"/>
              <a:t>, </a:t>
            </a:r>
            <a:r>
              <a:rPr lang="ru-RU" dirty="0" err="1" smtClean="0"/>
              <a:t>Жазушылар</a:t>
            </a:r>
            <a:r>
              <a:rPr lang="ru-RU" dirty="0" smtClean="0"/>
              <a:t> </a:t>
            </a:r>
            <a:r>
              <a:rPr lang="ru-RU" dirty="0" err="1" smtClean="0"/>
              <a:t>Одағында қызмет істейді</a:t>
            </a:r>
            <a:r>
              <a:rPr lang="ru-RU" dirty="0" smtClean="0"/>
              <a:t>. </a:t>
            </a:r>
            <a:r>
              <a:rPr lang="ru-RU" dirty="0" err="1" smtClean="0"/>
              <a:t>Бұл кездері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өлеңмен қатар әр түрлі тақырыпқа мақала, </a:t>
            </a:r>
            <a:r>
              <a:rPr lang="ru-RU" dirty="0" smtClean="0"/>
              <a:t>очерк, фельетон </a:t>
            </a:r>
            <a:r>
              <a:rPr lang="ru-RU" dirty="0" err="1" smtClean="0"/>
              <a:t>жазады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Қ.</a:t>
            </a:r>
            <a:r>
              <a:rPr lang="ru-RU" dirty="0" err="1" smtClean="0"/>
              <a:t>Аманжолов</a:t>
            </a:r>
            <a:r>
              <a:rPr lang="ru-RU" dirty="0" smtClean="0"/>
              <a:t> тек </a:t>
            </a:r>
            <a:r>
              <a:rPr lang="ru-RU" dirty="0" err="1" smtClean="0"/>
              <a:t>қана </a:t>
            </a:r>
            <a:r>
              <a:rPr lang="ru-RU" dirty="0" smtClean="0"/>
              <a:t>лирик </a:t>
            </a:r>
            <a:r>
              <a:rPr lang="ru-RU" dirty="0" err="1" smtClean="0"/>
              <a:t>емес</a:t>
            </a:r>
            <a:r>
              <a:rPr lang="ru-RU" dirty="0" smtClean="0"/>
              <a:t>,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қоса </a:t>
            </a:r>
            <a:r>
              <a:rPr lang="ru-RU" dirty="0" smtClean="0"/>
              <a:t>эпик </a:t>
            </a:r>
            <a:r>
              <a:rPr lang="ru-RU" dirty="0" err="1" smtClean="0"/>
              <a:t>ақын</a:t>
            </a:r>
            <a:r>
              <a:rPr lang="ru-RU" dirty="0" smtClean="0"/>
              <a:t>. </a:t>
            </a:r>
            <a:r>
              <a:rPr lang="ru-RU" dirty="0" err="1" smtClean="0"/>
              <a:t>"Дүние қандай жап-жарық", "Сақыпжамал", "Күйім тасып</a:t>
            </a:r>
            <a:r>
              <a:rPr lang="ru-RU" dirty="0" smtClean="0"/>
              <a:t> </a:t>
            </a:r>
            <a:r>
              <a:rPr lang="ru-RU" dirty="0" err="1" smtClean="0"/>
              <a:t>барады</a:t>
            </a:r>
            <a:r>
              <a:rPr lang="ru-RU" dirty="0" smtClean="0"/>
              <a:t>, </a:t>
            </a:r>
            <a:r>
              <a:rPr lang="ru-RU" dirty="0" err="1" smtClean="0"/>
              <a:t>күйім тасып</a:t>
            </a:r>
            <a:r>
              <a:rPr lang="ru-RU" dirty="0" smtClean="0"/>
              <a:t>", "</a:t>
            </a:r>
            <a:r>
              <a:rPr lang="ru-RU" dirty="0" err="1" smtClean="0"/>
              <a:t>Жаным</a:t>
            </a:r>
            <a:r>
              <a:rPr lang="ru-RU" dirty="0" smtClean="0"/>
              <a:t> </a:t>
            </a:r>
            <a:r>
              <a:rPr lang="ru-RU" dirty="0" err="1" smtClean="0"/>
              <a:t>сәулем, еркешім</a:t>
            </a:r>
            <a:r>
              <a:rPr lang="ru-RU" dirty="0" smtClean="0"/>
              <a:t>, </a:t>
            </a:r>
            <a:r>
              <a:rPr lang="ru-RU" dirty="0" err="1" smtClean="0"/>
              <a:t>қызыл гүлім" атты</a:t>
            </a:r>
            <a:r>
              <a:rPr lang="ru-RU" dirty="0" smtClean="0"/>
              <a:t> </a:t>
            </a:r>
            <a:r>
              <a:rPr lang="ru-RU" dirty="0" err="1" smtClean="0"/>
              <a:t>өлеңдері Қасымның лириктігін</a:t>
            </a:r>
            <a:r>
              <a:rPr lang="ru-RU" dirty="0" smtClean="0"/>
              <a:t> </a:t>
            </a:r>
            <a:r>
              <a:rPr lang="ru-RU" dirty="0" err="1" smtClean="0"/>
              <a:t>танытса</a:t>
            </a:r>
            <a:r>
              <a:rPr lang="ru-RU" dirty="0" smtClean="0"/>
              <a:t>, </a:t>
            </a:r>
            <a:r>
              <a:rPr lang="ru-RU" dirty="0" err="1" smtClean="0"/>
              <a:t>"Ақын өлімі туралы</a:t>
            </a:r>
            <a:r>
              <a:rPr lang="ru-RU" dirty="0" smtClean="0"/>
              <a:t> </a:t>
            </a:r>
            <a:r>
              <a:rPr lang="ru-RU" dirty="0" err="1" smtClean="0"/>
              <a:t>аңыз", </a:t>
            </a:r>
            <a:r>
              <a:rPr lang="ru-RU" dirty="0" smtClean="0"/>
              <a:t>"</a:t>
            </a:r>
            <a:r>
              <a:rPr lang="ru-RU" dirty="0" err="1" smtClean="0"/>
              <a:t>Боран</a:t>
            </a:r>
            <a:r>
              <a:rPr lang="ru-RU" dirty="0" smtClean="0"/>
              <a:t>", </a:t>
            </a:r>
            <a:r>
              <a:rPr lang="ru-RU" dirty="0" err="1" smtClean="0"/>
              <a:t>"Біздің дастан</a:t>
            </a:r>
            <a:r>
              <a:rPr lang="ru-RU" dirty="0" smtClean="0"/>
              <a:t>", "Жамбыл </a:t>
            </a:r>
            <a:r>
              <a:rPr lang="ru-RU" dirty="0" err="1" smtClean="0"/>
              <a:t>тойында</a:t>
            </a:r>
            <a:r>
              <a:rPr lang="ru-RU" dirty="0" smtClean="0"/>
              <a:t>" </a:t>
            </a:r>
            <a:r>
              <a:rPr lang="ru-RU" dirty="0" err="1" smtClean="0"/>
              <a:t>атты</a:t>
            </a:r>
            <a:r>
              <a:rPr lang="ru-RU" dirty="0" smtClean="0"/>
              <a:t> </a:t>
            </a:r>
            <a:r>
              <a:rPr lang="ru-RU" dirty="0" err="1" smtClean="0"/>
              <a:t>поэмалары</a:t>
            </a:r>
            <a:r>
              <a:rPr lang="ru-RU" dirty="0" smtClean="0"/>
              <a:t> </a:t>
            </a:r>
            <a:r>
              <a:rPr lang="ru-RU" dirty="0" err="1" smtClean="0"/>
              <a:t>оның эпиктігінің дәлелі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1939-1941 </a:t>
            </a:r>
            <a:r>
              <a:rPr lang="ru-RU" dirty="0" err="1" smtClean="0"/>
              <a:t>жылдар</a:t>
            </a:r>
            <a:r>
              <a:rPr lang="ru-RU" dirty="0" smtClean="0"/>
              <a:t> </a:t>
            </a:r>
            <a:r>
              <a:rPr lang="ru-RU" dirty="0" err="1" smtClean="0"/>
              <a:t>арасында</a:t>
            </a:r>
            <a:r>
              <a:rPr lang="ru-RU" dirty="0" smtClean="0"/>
              <a:t> </a:t>
            </a:r>
            <a:r>
              <a:rPr lang="ru-RU" dirty="0" err="1" smtClean="0"/>
              <a:t>Қасымның шығармашылық елеулі</a:t>
            </a:r>
            <a:r>
              <a:rPr lang="ru-RU" dirty="0" smtClean="0"/>
              <a:t> </a:t>
            </a:r>
            <a:r>
              <a:rPr lang="ru-RU" dirty="0" err="1" smtClean="0"/>
              <a:t>өрлеу дәуірі басталады</a:t>
            </a:r>
            <a:r>
              <a:rPr lang="ru-RU" dirty="0" smtClean="0"/>
              <a:t>. Осы </a:t>
            </a:r>
            <a:r>
              <a:rPr lang="ru-RU" dirty="0" err="1" smtClean="0"/>
              <a:t>кездерде</a:t>
            </a:r>
            <a:r>
              <a:rPr lang="ru-RU" dirty="0" smtClean="0"/>
              <a:t> </a:t>
            </a:r>
            <a:r>
              <a:rPr lang="ru-RU" dirty="0" err="1" smtClean="0"/>
              <a:t>жазған </a:t>
            </a:r>
            <a:r>
              <a:rPr lang="ru-RU" dirty="0" smtClean="0"/>
              <a:t>"Нар </a:t>
            </a:r>
            <a:r>
              <a:rPr lang="ru-RU" dirty="0" err="1" smtClean="0"/>
              <a:t>тәуекел</a:t>
            </a:r>
            <a:r>
              <a:rPr lang="ru-RU" dirty="0" smtClean="0"/>
              <a:t>", "</a:t>
            </a:r>
            <a:r>
              <a:rPr lang="ru-RU" dirty="0" err="1" smtClean="0"/>
              <a:t>Дауыл</a:t>
            </a:r>
            <a:r>
              <a:rPr lang="ru-RU" dirty="0" smtClean="0"/>
              <a:t>", "</a:t>
            </a:r>
            <a:r>
              <a:rPr lang="ru-RU" dirty="0" err="1" smtClean="0"/>
              <a:t>Көкшетау</a:t>
            </a:r>
            <a:r>
              <a:rPr lang="ru-RU" dirty="0" smtClean="0"/>
              <a:t>", "</a:t>
            </a:r>
            <a:r>
              <a:rPr lang="ru-RU" dirty="0" err="1" smtClean="0"/>
              <a:t>Орамал</a:t>
            </a:r>
            <a:r>
              <a:rPr lang="ru-RU" dirty="0" smtClean="0"/>
              <a:t>", "</a:t>
            </a:r>
            <a:r>
              <a:rPr lang="ru-RU" dirty="0" err="1" smtClean="0"/>
              <a:t>Заула</a:t>
            </a:r>
            <a:r>
              <a:rPr lang="ru-RU" dirty="0" smtClean="0"/>
              <a:t>, </a:t>
            </a:r>
            <a:r>
              <a:rPr lang="ru-RU" dirty="0" err="1" smtClean="0"/>
              <a:t>заула</a:t>
            </a:r>
            <a:r>
              <a:rPr lang="ru-RU" dirty="0" smtClean="0"/>
              <a:t> </a:t>
            </a:r>
            <a:r>
              <a:rPr lang="ru-RU" dirty="0" err="1" smtClean="0"/>
              <a:t>Турксиб</a:t>
            </a:r>
            <a:r>
              <a:rPr lang="ru-RU" dirty="0" smtClean="0"/>
              <a:t>", "</a:t>
            </a:r>
            <a:r>
              <a:rPr lang="ru-RU" dirty="0" err="1" smtClean="0"/>
              <a:t>Сұлтанмахмұт туралы</a:t>
            </a:r>
            <a:r>
              <a:rPr lang="ru-RU" dirty="0" smtClean="0"/>
              <a:t> баллада" </a:t>
            </a:r>
            <a:r>
              <a:rPr lang="ru-RU" dirty="0" err="1" smtClean="0"/>
              <a:t>сияқты өлеңдерінде өрісті ойлар</a:t>
            </a:r>
            <a:r>
              <a:rPr lang="ru-RU" dirty="0" smtClean="0"/>
              <a:t>, </a:t>
            </a:r>
            <a:r>
              <a:rPr lang="ru-RU" dirty="0" err="1" smtClean="0"/>
              <a:t>терең сезім</a:t>
            </a:r>
            <a:r>
              <a:rPr lang="ru-RU" dirty="0" smtClean="0"/>
              <a:t> </a:t>
            </a:r>
            <a:r>
              <a:rPr lang="ru-RU" dirty="0" err="1" smtClean="0"/>
              <a:t>қуаты</a:t>
            </a:r>
            <a:r>
              <a:rPr lang="ru-RU" dirty="0" smtClean="0"/>
              <a:t>, </a:t>
            </a:r>
            <a:r>
              <a:rPr lang="ru-RU" dirty="0" err="1" smtClean="0"/>
              <a:t>өткір тіл</a:t>
            </a:r>
            <a:r>
              <a:rPr lang="ru-RU" dirty="0" smtClean="0"/>
              <a:t> </a:t>
            </a:r>
            <a:r>
              <a:rPr lang="ru-RU" dirty="0" err="1" smtClean="0"/>
              <a:t>байлығы байқалады</a:t>
            </a:r>
            <a:r>
              <a:rPr lang="ru-RU" dirty="0" smtClean="0"/>
              <a:t>. </a:t>
            </a:r>
            <a:r>
              <a:rPr lang="ru-RU" dirty="0" err="1" smtClean="0"/>
              <a:t>Және </a:t>
            </a:r>
            <a:r>
              <a:rPr lang="ru-RU" dirty="0" smtClean="0"/>
              <a:t>де Пушкин, Лермонтов, Шевченко, Байрон, </a:t>
            </a:r>
            <a:r>
              <a:rPr lang="ru-RU" dirty="0" err="1" smtClean="0"/>
              <a:t>Маяковскийдің шығармаларын қазақ тіліне</a:t>
            </a:r>
            <a:r>
              <a:rPr lang="ru-RU" dirty="0" smtClean="0"/>
              <a:t> </a:t>
            </a:r>
            <a:r>
              <a:rPr lang="ru-RU" dirty="0" err="1" smtClean="0"/>
              <a:t>аударуы</a:t>
            </a:r>
            <a:r>
              <a:rPr lang="ru-RU" dirty="0" smtClean="0"/>
              <a:t> </a:t>
            </a:r>
            <a:r>
              <a:rPr lang="ru-RU" dirty="0" err="1" smtClean="0"/>
              <a:t>Қасымның шығармашылық өнерінің өсу жолын</a:t>
            </a:r>
            <a:r>
              <a:rPr lang="ru-RU" dirty="0" smtClean="0"/>
              <a:t> </a:t>
            </a:r>
            <a:r>
              <a:rPr lang="ru-RU" dirty="0" err="1" smtClean="0"/>
              <a:t>анықтай түседі.</a:t>
            </a:r>
            <a:r>
              <a:rPr lang="ru-RU" dirty="0" smtClean="0"/>
              <a:t> </a:t>
            </a:r>
            <a:r>
              <a:rPr lang="ru-RU" dirty="0" err="1" smtClean="0"/>
              <a:t>Қасым қалың жұртшылыққа өзінің ақындығы, аудармасымен</a:t>
            </a:r>
            <a:r>
              <a:rPr lang="ru-RU" dirty="0" smtClean="0"/>
              <a:t> </a:t>
            </a:r>
            <a:r>
              <a:rPr lang="ru-RU" dirty="0" err="1" smtClean="0"/>
              <a:t>ғана емес</a:t>
            </a:r>
            <a:r>
              <a:rPr lang="ru-RU" dirty="0" smtClean="0"/>
              <a:t>,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қоса әнімен, </a:t>
            </a:r>
            <a:r>
              <a:rPr lang="ru-RU" dirty="0" smtClean="0"/>
              <a:t>домбра, </a:t>
            </a:r>
            <a:r>
              <a:rPr lang="ru-RU" dirty="0" err="1" smtClean="0"/>
              <a:t>сырнай</a:t>
            </a:r>
            <a:r>
              <a:rPr lang="ru-RU" dirty="0" smtClean="0"/>
              <a:t>, скрипка, пианино </a:t>
            </a:r>
            <a:r>
              <a:rPr lang="ru-RU" dirty="0" err="1" smtClean="0"/>
              <a:t>тартатын</a:t>
            </a:r>
            <a:r>
              <a:rPr lang="ru-RU" dirty="0" smtClean="0"/>
              <a:t> </a:t>
            </a:r>
            <a:r>
              <a:rPr lang="ru-RU" dirty="0" err="1" smtClean="0"/>
              <a:t>әдемі өнерімен </a:t>
            </a:r>
            <a:r>
              <a:rPr lang="ru-RU" dirty="0" smtClean="0"/>
              <a:t>де </a:t>
            </a:r>
            <a:r>
              <a:rPr lang="ru-RU" dirty="0" err="1" smtClean="0"/>
              <a:t>танылған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өз өлеңіне ән шығаруды өте қызық көрген.</a:t>
            </a:r>
            <a:r>
              <a:rPr lang="ru-RU" dirty="0" smtClean="0"/>
              <a:t> </a:t>
            </a:r>
            <a:r>
              <a:rPr lang="ru-RU" dirty="0" err="1" smtClean="0"/>
              <a:t>"Дариға", "Туған </a:t>
            </a:r>
            <a:r>
              <a:rPr lang="ru-RU" dirty="0" smtClean="0"/>
              <a:t>ел" </a:t>
            </a:r>
            <a:r>
              <a:rPr lang="ru-RU" dirty="0" err="1" smtClean="0"/>
              <a:t>атты</a:t>
            </a:r>
            <a:r>
              <a:rPr lang="ru-RU" dirty="0" smtClean="0"/>
              <a:t> </a:t>
            </a:r>
            <a:r>
              <a:rPr lang="ru-RU" dirty="0" err="1" smtClean="0"/>
              <a:t>өлеңдері бүгінгі жақсы әндер тізіміне</a:t>
            </a:r>
            <a:r>
              <a:rPr lang="ru-RU" dirty="0" smtClean="0"/>
              <a:t> </a:t>
            </a:r>
            <a:r>
              <a:rPr lang="ru-RU" dirty="0" err="1" smtClean="0"/>
              <a:t>қосылады</a:t>
            </a:r>
            <a:r>
              <a:rPr lang="ru-RU" dirty="0" smtClean="0"/>
              <a:t>. </a:t>
            </a:r>
            <a:r>
              <a:rPr lang="ru-RU" dirty="0" err="1" smtClean="0"/>
              <a:t>Қ.Аманжоловтың бірінші</a:t>
            </a:r>
            <a:r>
              <a:rPr lang="ru-RU" dirty="0" smtClean="0"/>
              <a:t> </a:t>
            </a:r>
            <a:r>
              <a:rPr lang="ru-RU" dirty="0" err="1" smtClean="0"/>
              <a:t>өлеңдер жинағы </a:t>
            </a:r>
            <a:r>
              <a:rPr lang="ru-RU" dirty="0" smtClean="0"/>
              <a:t>1938 </a:t>
            </a:r>
            <a:r>
              <a:rPr lang="ru-RU" dirty="0" err="1" smtClean="0"/>
              <a:t>жылы</a:t>
            </a:r>
            <a:r>
              <a:rPr lang="ru-RU" dirty="0" smtClean="0"/>
              <a:t> "</a:t>
            </a:r>
            <a:r>
              <a:rPr lang="ru-RU" dirty="0" err="1" smtClean="0"/>
              <a:t>Өмір </a:t>
            </a:r>
            <a:r>
              <a:rPr lang="ru-RU" dirty="0" smtClean="0"/>
              <a:t>сыры"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атпен</a:t>
            </a:r>
            <a:r>
              <a:rPr lang="ru-RU" dirty="0" smtClean="0"/>
              <a:t> </a:t>
            </a:r>
            <a:r>
              <a:rPr lang="ru-RU" dirty="0" err="1" smtClean="0"/>
              <a:t>шықты</a:t>
            </a:r>
            <a:r>
              <a:rPr lang="ru-RU" dirty="0" smtClean="0"/>
              <a:t>. 1940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Қасым Маяковскийдің </a:t>
            </a:r>
            <a:r>
              <a:rPr lang="ru-RU" dirty="0" smtClean="0"/>
              <a:t>он </a:t>
            </a:r>
            <a:r>
              <a:rPr lang="ru-RU" dirty="0" err="1" smtClean="0"/>
              <a:t>шақты өлеңін аударып</a:t>
            </a:r>
            <a:r>
              <a:rPr lang="ru-RU" dirty="0" smtClean="0"/>
              <a:t> 1941 </a:t>
            </a:r>
            <a:r>
              <a:rPr lang="ru-RU" dirty="0" err="1" smtClean="0"/>
              <a:t>жылы</a:t>
            </a:r>
            <a:r>
              <a:rPr lang="ru-RU" dirty="0" smtClean="0"/>
              <a:t> "Бар </a:t>
            </a:r>
            <a:r>
              <a:rPr lang="ru-RU" dirty="0" err="1" smtClean="0"/>
              <a:t>дауыспен</a:t>
            </a:r>
            <a:r>
              <a:rPr lang="ru-RU" dirty="0" smtClean="0"/>
              <a:t>"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атпен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жинақ етіп</a:t>
            </a:r>
            <a:r>
              <a:rPr lang="ru-RU" dirty="0" smtClean="0"/>
              <a:t> </a:t>
            </a:r>
            <a:r>
              <a:rPr lang="ru-RU" dirty="0" err="1" smtClean="0"/>
              <a:t>жариялады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3114668" cy="581027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1943 </a:t>
            </a:r>
            <a:r>
              <a:rPr lang="ru-RU" dirty="0" err="1" smtClean="0"/>
              <a:t>жылғы сұрапыл кезеңде дүниеге келген</a:t>
            </a:r>
            <a:r>
              <a:rPr lang="ru-RU" dirty="0" smtClean="0"/>
              <a:t> </a:t>
            </a:r>
            <a:r>
              <a:rPr lang="ru-RU" dirty="0" err="1" smtClean="0"/>
              <a:t>Қасымның бір</a:t>
            </a:r>
            <a:r>
              <a:rPr lang="ru-RU" dirty="0" smtClean="0"/>
              <a:t> </a:t>
            </a:r>
            <a:r>
              <a:rPr lang="ru-RU" dirty="0" err="1" smtClean="0"/>
              <a:t>ерекше</a:t>
            </a:r>
            <a:r>
              <a:rPr lang="ru-RU" dirty="0" smtClean="0"/>
              <a:t>, </a:t>
            </a:r>
            <a:r>
              <a:rPr lang="ru-RU" dirty="0" err="1" smtClean="0"/>
              <a:t>өлмес туындысы</a:t>
            </a:r>
            <a:r>
              <a:rPr lang="ru-RU" dirty="0" smtClean="0"/>
              <a:t> – "</a:t>
            </a:r>
            <a:r>
              <a:rPr lang="ru-RU" dirty="0" err="1" smtClean="0"/>
              <a:t>Ақын өлімі туралы</a:t>
            </a:r>
            <a:r>
              <a:rPr lang="ru-RU" dirty="0" smtClean="0"/>
              <a:t> </a:t>
            </a:r>
            <a:r>
              <a:rPr lang="ru-RU" dirty="0" err="1" smtClean="0"/>
              <a:t>аңыз</a:t>
            </a:r>
            <a:r>
              <a:rPr lang="ru-RU" dirty="0" smtClean="0"/>
              <a:t>" </a:t>
            </a:r>
            <a:r>
              <a:rPr lang="ru-RU" dirty="0" err="1" smtClean="0"/>
              <a:t>атты</a:t>
            </a:r>
            <a:r>
              <a:rPr lang="ru-RU" dirty="0" smtClean="0"/>
              <a:t> поэма. </a:t>
            </a:r>
            <a:r>
              <a:rPr lang="ru-RU" dirty="0" err="1" smtClean="0"/>
              <a:t>Бұл </a:t>
            </a:r>
            <a:r>
              <a:rPr lang="ru-RU" dirty="0" smtClean="0"/>
              <a:t>поэма </a:t>
            </a:r>
            <a:r>
              <a:rPr lang="ru-RU" dirty="0" err="1" smtClean="0"/>
              <a:t>Қасымның атын</a:t>
            </a:r>
            <a:r>
              <a:rPr lang="ru-RU" dirty="0" smtClean="0"/>
              <a:t> </a:t>
            </a:r>
            <a:r>
              <a:rPr lang="ru-RU" dirty="0" err="1" smtClean="0"/>
              <a:t>аспандатып</a:t>
            </a:r>
            <a:r>
              <a:rPr lang="ru-RU" dirty="0" smtClean="0"/>
              <a:t>, </a:t>
            </a:r>
            <a:r>
              <a:rPr lang="ru-RU" dirty="0" err="1" smtClean="0"/>
              <a:t>ақындық даңқын шырқау шыңға шығарған тұлғалы туынды</a:t>
            </a:r>
            <a:r>
              <a:rPr lang="ru-RU" dirty="0" smtClean="0"/>
              <a:t>. </a:t>
            </a:r>
            <a:r>
              <a:rPr lang="ru-RU" dirty="0" err="1" smtClean="0"/>
              <a:t>Бұл </a:t>
            </a:r>
            <a:r>
              <a:rPr lang="ru-RU" dirty="0" smtClean="0"/>
              <a:t>поэма </a:t>
            </a:r>
            <a:r>
              <a:rPr lang="ru-RU" dirty="0" err="1" smtClean="0"/>
              <a:t>Ұлы Отан</a:t>
            </a:r>
            <a:r>
              <a:rPr lang="ru-RU" dirty="0" smtClean="0"/>
              <a:t> </a:t>
            </a:r>
            <a:r>
              <a:rPr lang="ru-RU" dirty="0" err="1" smtClean="0"/>
              <a:t>соғысының майданында</a:t>
            </a:r>
            <a:r>
              <a:rPr lang="ru-RU" dirty="0" smtClean="0"/>
              <a:t> </a:t>
            </a:r>
            <a:r>
              <a:rPr lang="ru-RU" dirty="0" err="1" smtClean="0"/>
              <a:t>жаудың қоршауында қалып қойып</a:t>
            </a:r>
            <a:r>
              <a:rPr lang="ru-RU" dirty="0" smtClean="0"/>
              <a:t>, </a:t>
            </a:r>
            <a:r>
              <a:rPr lang="ru-RU" dirty="0" err="1" smtClean="0"/>
              <a:t>ерлікпен</a:t>
            </a:r>
            <a:r>
              <a:rPr lang="ru-RU" dirty="0" smtClean="0"/>
              <a:t> </a:t>
            </a:r>
            <a:r>
              <a:rPr lang="ru-RU" dirty="0" err="1" smtClean="0"/>
              <a:t>қаза тапқан Қасымның жақын досы</a:t>
            </a:r>
            <a:r>
              <a:rPr lang="ru-RU" dirty="0" smtClean="0"/>
              <a:t>, </a:t>
            </a:r>
            <a:r>
              <a:rPr lang="ru-RU" dirty="0" err="1" smtClean="0"/>
              <a:t>жас</a:t>
            </a:r>
            <a:r>
              <a:rPr lang="ru-RU" dirty="0" smtClean="0"/>
              <a:t> </a:t>
            </a:r>
            <a:r>
              <a:rPr lang="ru-RU" dirty="0" err="1" smtClean="0"/>
              <a:t>ақын </a:t>
            </a:r>
            <a:r>
              <a:rPr lang="ru-RU" dirty="0" smtClean="0"/>
              <a:t>А.</a:t>
            </a:r>
            <a:r>
              <a:rPr lang="ru-RU" dirty="0" err="1" smtClean="0"/>
              <a:t>Жұмағалиев туралы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2050" name="Picture 2" descr="C:\Documents and Settings\User.X-TEAM\Рабочий стол\Новая папка (2)\р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642918"/>
            <a:ext cx="4071966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Қасым </a:t>
            </a:r>
            <a:r>
              <a:rPr lang="ru-RU" dirty="0" smtClean="0"/>
              <a:t>1941-1945 </a:t>
            </a:r>
            <a:r>
              <a:rPr lang="ru-RU" dirty="0" err="1" smtClean="0"/>
              <a:t>жылдары</a:t>
            </a:r>
            <a:r>
              <a:rPr lang="ru-RU" dirty="0" smtClean="0"/>
              <a:t> </a:t>
            </a:r>
            <a:r>
              <a:rPr lang="ru-RU" dirty="0" err="1" smtClean="0"/>
              <a:t>Ұлы Отан</a:t>
            </a:r>
            <a:r>
              <a:rPr lang="ru-RU" dirty="0" smtClean="0"/>
              <a:t> </a:t>
            </a:r>
            <a:r>
              <a:rPr lang="ru-RU" dirty="0" err="1" smtClean="0"/>
              <a:t>соғысына қатынасып</a:t>
            </a:r>
            <a:r>
              <a:rPr lang="ru-RU" dirty="0" smtClean="0"/>
              <a:t>, </a:t>
            </a:r>
            <a:r>
              <a:rPr lang="ru-RU" dirty="0" err="1" smtClean="0"/>
              <a:t>жауға қарсы қолындағы қаруымен </a:t>
            </a:r>
            <a:r>
              <a:rPr lang="ru-RU" dirty="0" smtClean="0"/>
              <a:t>де, </a:t>
            </a:r>
            <a:r>
              <a:rPr lang="ru-RU" dirty="0" err="1" smtClean="0"/>
              <a:t>қаламымен </a:t>
            </a:r>
            <a:r>
              <a:rPr lang="ru-RU" dirty="0" smtClean="0"/>
              <a:t>де </a:t>
            </a:r>
            <a:r>
              <a:rPr lang="ru-RU" dirty="0" err="1" smtClean="0"/>
              <a:t>белсене</a:t>
            </a:r>
            <a:r>
              <a:rPr lang="ru-RU" dirty="0" smtClean="0"/>
              <a:t> </a:t>
            </a:r>
            <a:r>
              <a:rPr lang="ru-RU" dirty="0" err="1" smtClean="0"/>
              <a:t>күресті</a:t>
            </a:r>
            <a:r>
              <a:rPr lang="ru-RU" dirty="0" smtClean="0"/>
              <a:t>. </a:t>
            </a:r>
            <a:r>
              <a:rPr lang="ru-RU" dirty="0" err="1" smtClean="0"/>
              <a:t>Соғысқа аттанар</a:t>
            </a:r>
            <a:r>
              <a:rPr lang="ru-RU" dirty="0" smtClean="0"/>
              <a:t> </a:t>
            </a:r>
            <a:r>
              <a:rPr lang="ru-RU" dirty="0" err="1" smtClean="0"/>
              <a:t>алдында</a:t>
            </a:r>
            <a:r>
              <a:rPr lang="ru-RU" dirty="0" smtClean="0"/>
              <a:t> </a:t>
            </a:r>
            <a:r>
              <a:rPr lang="ru-RU" dirty="0" err="1" smtClean="0"/>
              <a:t>ақын </a:t>
            </a:r>
            <a:r>
              <a:rPr lang="ru-RU" dirty="0" smtClean="0"/>
              <a:t>"</a:t>
            </a:r>
            <a:r>
              <a:rPr lang="ru-RU" dirty="0" err="1" smtClean="0"/>
              <a:t>Мазасыз</a:t>
            </a:r>
            <a:r>
              <a:rPr lang="ru-RU" dirty="0" smtClean="0"/>
              <a:t> музыка", "</a:t>
            </a:r>
            <a:r>
              <a:rPr lang="ru-RU" dirty="0" err="1" smtClean="0"/>
              <a:t>Қоштасу</a:t>
            </a:r>
            <a:r>
              <a:rPr lang="ru-RU" dirty="0" smtClean="0"/>
              <a:t>", "</a:t>
            </a:r>
            <a:r>
              <a:rPr lang="ru-RU" dirty="0" err="1" smtClean="0"/>
              <a:t>Бейсекештің </a:t>
            </a:r>
            <a:r>
              <a:rPr lang="ru-RU" dirty="0" smtClean="0"/>
              <a:t>бес </a:t>
            </a:r>
            <a:r>
              <a:rPr lang="ru-RU" dirty="0" err="1" smtClean="0"/>
              <a:t>ұлы</a:t>
            </a:r>
            <a:r>
              <a:rPr lang="ru-RU" dirty="0" smtClean="0"/>
              <a:t>" </a:t>
            </a:r>
            <a:r>
              <a:rPr lang="ru-RU" dirty="0" err="1" smtClean="0"/>
              <a:t>сияқты патриоттық өлеңдерін жазады</a:t>
            </a:r>
            <a:r>
              <a:rPr lang="ru-RU" dirty="0" smtClean="0"/>
              <a:t>. </a:t>
            </a:r>
            <a:r>
              <a:rPr lang="ru-RU" dirty="0" err="1" smtClean="0"/>
              <a:t>Соғыс майданында</a:t>
            </a:r>
            <a:r>
              <a:rPr lang="ru-RU" dirty="0" smtClean="0"/>
              <a:t> </a:t>
            </a:r>
            <a:r>
              <a:rPr lang="ru-RU" dirty="0" err="1" smtClean="0"/>
              <a:t>жүріп Қасым көптеген лирикалы</a:t>
            </a:r>
            <a:r>
              <a:rPr lang="ru-RU" dirty="0" smtClean="0"/>
              <a:t> </a:t>
            </a:r>
            <a:r>
              <a:rPr lang="ru-RU" dirty="0" err="1" smtClean="0"/>
              <a:t>өлең жазған.</a:t>
            </a:r>
            <a:r>
              <a:rPr lang="ru-RU" dirty="0" smtClean="0"/>
              <a:t> </a:t>
            </a:r>
            <a:r>
              <a:rPr lang="ru-RU" dirty="0" err="1" smtClean="0"/>
              <a:t>"Үстімде сұр шинелім</a:t>
            </a:r>
            <a:r>
              <a:rPr lang="ru-RU" dirty="0" smtClean="0"/>
              <a:t>", "</a:t>
            </a:r>
            <a:r>
              <a:rPr lang="ru-RU" dirty="0" err="1" smtClean="0"/>
              <a:t>Мартбек</a:t>
            </a:r>
            <a:r>
              <a:rPr lang="ru-RU" dirty="0" smtClean="0"/>
              <a:t>", </a:t>
            </a:r>
            <a:r>
              <a:rPr lang="ru-RU" dirty="0" err="1" smtClean="0"/>
              <a:t>"Жеңіс дауысы</a:t>
            </a:r>
            <a:r>
              <a:rPr lang="ru-RU" dirty="0" smtClean="0"/>
              <a:t>", "Орал", "</a:t>
            </a:r>
            <a:r>
              <a:rPr lang="ru-RU" dirty="0" err="1" smtClean="0"/>
              <a:t>Ертіс</a:t>
            </a:r>
            <a:r>
              <a:rPr lang="ru-RU" dirty="0" smtClean="0"/>
              <a:t>", "Сибирь", "</a:t>
            </a:r>
            <a:r>
              <a:rPr lang="ru-RU" dirty="0" err="1" smtClean="0"/>
              <a:t>Сарыарқа</a:t>
            </a:r>
            <a:r>
              <a:rPr lang="ru-RU" dirty="0" smtClean="0"/>
              <a:t>" </a:t>
            </a:r>
            <a:r>
              <a:rPr lang="ru-RU" dirty="0" err="1" smtClean="0"/>
              <a:t>сияқты өлеңдері туған жердің сыр-сипатын</a:t>
            </a:r>
            <a:r>
              <a:rPr lang="ru-RU" dirty="0" smtClean="0"/>
              <a:t>, </a:t>
            </a:r>
            <a:r>
              <a:rPr lang="ru-RU" dirty="0" err="1" smtClean="0"/>
              <a:t>сұлулық бейнесін</a:t>
            </a:r>
            <a:r>
              <a:rPr lang="ru-RU" dirty="0" smtClean="0"/>
              <a:t>, </a:t>
            </a:r>
            <a:r>
              <a:rPr lang="ru-RU" dirty="0" err="1" smtClean="0"/>
              <a:t>соғыс өмірін суреттейді</a:t>
            </a:r>
            <a:r>
              <a:rPr lang="ru-RU" dirty="0" smtClean="0"/>
              <a:t>. Ал "</a:t>
            </a:r>
            <a:r>
              <a:rPr lang="ru-RU" dirty="0" err="1" smtClean="0"/>
              <a:t>Елге</a:t>
            </a:r>
            <a:r>
              <a:rPr lang="ru-RU" dirty="0" smtClean="0"/>
              <a:t> хат", "</a:t>
            </a:r>
            <a:r>
              <a:rPr lang="ru-RU" dirty="0" err="1" smtClean="0"/>
              <a:t>Достар</a:t>
            </a:r>
            <a:r>
              <a:rPr lang="ru-RU" dirty="0" smtClean="0"/>
              <a:t> </a:t>
            </a:r>
            <a:r>
              <a:rPr lang="ru-RU" dirty="0" err="1" smtClean="0"/>
              <a:t>қайда жүрсіңдер</a:t>
            </a:r>
            <a:r>
              <a:rPr lang="ru-RU" dirty="0" smtClean="0"/>
              <a:t>?", "</a:t>
            </a:r>
            <a:r>
              <a:rPr lang="ru-RU" dirty="0" err="1" smtClean="0"/>
              <a:t>Ағайға</a:t>
            </a:r>
            <a:r>
              <a:rPr lang="ru-RU" dirty="0" smtClean="0"/>
              <a:t>"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өлеңдері туған елді</a:t>
            </a:r>
            <a:r>
              <a:rPr lang="ru-RU" dirty="0" smtClean="0"/>
              <a:t>, </a:t>
            </a:r>
            <a:r>
              <a:rPr lang="ru-RU" dirty="0" err="1" smtClean="0"/>
              <a:t>дос</a:t>
            </a:r>
            <a:r>
              <a:rPr lang="ru-RU" dirty="0" smtClean="0"/>
              <a:t> </a:t>
            </a:r>
            <a:r>
              <a:rPr lang="ru-RU" dirty="0" err="1" smtClean="0"/>
              <a:t>жорандарын</a:t>
            </a:r>
            <a:r>
              <a:rPr lang="ru-RU" dirty="0" smtClean="0"/>
              <a:t>, </a:t>
            </a:r>
            <a:r>
              <a:rPr lang="ru-RU" dirty="0" err="1" smtClean="0"/>
              <a:t>ағайын-туыстарын сағынған солдаттың сезім</a:t>
            </a:r>
            <a:r>
              <a:rPr lang="ru-RU" dirty="0" smtClean="0"/>
              <a:t> </a:t>
            </a:r>
            <a:r>
              <a:rPr lang="ru-RU" dirty="0" err="1" smtClean="0"/>
              <a:t>дүниесін жырлайды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3900486" cy="5810272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Ұлы Отан</a:t>
            </a:r>
            <a:r>
              <a:rPr lang="ru-RU" dirty="0" smtClean="0"/>
              <a:t> </a:t>
            </a:r>
            <a:r>
              <a:rPr lang="ru-RU" dirty="0" err="1" smtClean="0"/>
              <a:t>соғысы аяқталған соң Қасым </a:t>
            </a:r>
            <a:r>
              <a:rPr lang="ru-RU" dirty="0" smtClean="0"/>
              <a:t>майдан </a:t>
            </a:r>
            <a:r>
              <a:rPr lang="ru-RU" dirty="0" err="1" smtClean="0"/>
              <a:t>өлеңдерін газет-журналдарға көптеп бастырумен</a:t>
            </a:r>
            <a:r>
              <a:rPr lang="ru-RU" dirty="0" smtClean="0"/>
              <a:t> </a:t>
            </a:r>
            <a:r>
              <a:rPr lang="ru-RU" dirty="0" err="1" smtClean="0"/>
              <a:t>қатар жаңа өлеңдер жазды</a:t>
            </a:r>
            <a:r>
              <a:rPr lang="ru-RU" dirty="0" smtClean="0"/>
              <a:t>. Осы </a:t>
            </a:r>
            <a:r>
              <a:rPr lang="ru-RU" dirty="0" err="1" smtClean="0"/>
              <a:t>кездері</a:t>
            </a:r>
            <a:r>
              <a:rPr lang="ru-RU" dirty="0" smtClean="0"/>
              <a:t> </a:t>
            </a:r>
            <a:r>
              <a:rPr lang="ru-RU" dirty="0" err="1" smtClean="0"/>
              <a:t>оның </a:t>
            </a:r>
            <a:r>
              <a:rPr lang="ru-RU" dirty="0" smtClean="0"/>
              <a:t>"</a:t>
            </a:r>
            <a:r>
              <a:rPr lang="ru-RU" dirty="0" err="1" smtClean="0"/>
              <a:t>Біздің дастан</a:t>
            </a:r>
            <a:r>
              <a:rPr lang="ru-RU" dirty="0" smtClean="0"/>
              <a:t>" </a:t>
            </a:r>
            <a:r>
              <a:rPr lang="ru-RU" dirty="0" err="1" smtClean="0"/>
              <a:t>поэмасы</a:t>
            </a:r>
            <a:r>
              <a:rPr lang="ru-RU" dirty="0" smtClean="0"/>
              <a:t> </a:t>
            </a:r>
            <a:r>
              <a:rPr lang="ru-RU" dirty="0" err="1" smtClean="0"/>
              <a:t>жазылып</a:t>
            </a:r>
            <a:r>
              <a:rPr lang="ru-RU" dirty="0" smtClean="0"/>
              <a:t>, </a:t>
            </a:r>
            <a:r>
              <a:rPr lang="ru-RU" dirty="0" err="1" smtClean="0"/>
              <a:t>таңдамалары өлеңдер жинағы </a:t>
            </a:r>
            <a:r>
              <a:rPr lang="ru-RU" dirty="0" smtClean="0"/>
              <a:t>"</a:t>
            </a:r>
            <a:r>
              <a:rPr lang="ru-RU" dirty="0" err="1" smtClean="0"/>
              <a:t>Дауыл</a:t>
            </a:r>
            <a:r>
              <a:rPr lang="ru-RU" dirty="0" smtClean="0"/>
              <a:t>"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атпен</a:t>
            </a:r>
            <a:r>
              <a:rPr lang="ru-RU" dirty="0" smtClean="0"/>
              <a:t> </a:t>
            </a:r>
            <a:r>
              <a:rPr lang="ru-RU" dirty="0" err="1" smtClean="0"/>
              <a:t>жарық көрді</a:t>
            </a:r>
            <a:r>
              <a:rPr lang="ru-RU" dirty="0" smtClean="0"/>
              <a:t>. 1949-1952 </a:t>
            </a:r>
            <a:r>
              <a:rPr lang="ru-RU" dirty="0" err="1" smtClean="0"/>
              <a:t>жылдары</a:t>
            </a:r>
            <a:r>
              <a:rPr lang="ru-RU" dirty="0" smtClean="0"/>
              <a:t> Қ.</a:t>
            </a:r>
            <a:r>
              <a:rPr lang="ru-RU" dirty="0" err="1" smtClean="0"/>
              <a:t>Аманжоловтың </a:t>
            </a:r>
            <a:r>
              <a:rPr lang="ru-RU" dirty="0" smtClean="0"/>
              <a:t>"</a:t>
            </a:r>
            <a:r>
              <a:rPr lang="ru-RU" dirty="0" err="1" smtClean="0"/>
              <a:t>Балбөбек</a:t>
            </a:r>
            <a:r>
              <a:rPr lang="ru-RU" dirty="0" smtClean="0"/>
              <a:t>", "</a:t>
            </a:r>
            <a:r>
              <a:rPr lang="ru-RU" dirty="0" err="1" smtClean="0"/>
              <a:t>Нұрлы дүние</a:t>
            </a:r>
            <a:r>
              <a:rPr lang="ru-RU" dirty="0" smtClean="0"/>
              <a:t>" </a:t>
            </a:r>
            <a:r>
              <a:rPr lang="ru-RU" dirty="0" err="1" smtClean="0"/>
              <a:t>жинақтары </a:t>
            </a:r>
            <a:r>
              <a:rPr lang="ru-RU" dirty="0" smtClean="0"/>
              <a:t>"</a:t>
            </a:r>
            <a:r>
              <a:rPr lang="ru-RU" dirty="0" err="1" smtClean="0"/>
              <a:t>Таңдамалы шығармалар</a:t>
            </a:r>
            <a:r>
              <a:rPr lang="ru-RU" dirty="0" smtClean="0"/>
              <a:t>" </a:t>
            </a:r>
            <a:r>
              <a:rPr lang="ru-RU" dirty="0" err="1" smtClean="0"/>
              <a:t>жинағы басылып</a:t>
            </a:r>
            <a:r>
              <a:rPr lang="ru-RU" dirty="0" smtClean="0"/>
              <a:t> </a:t>
            </a:r>
            <a:r>
              <a:rPr lang="ru-RU" dirty="0" err="1" smtClean="0"/>
              <a:t>шықты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3074" name="Picture 2" descr="C:\Documents and Settings\User.X-TEAM\Рабочий стол\Новая папка (2)\к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714356"/>
            <a:ext cx="3286148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1947 </a:t>
            </a:r>
            <a:r>
              <a:rPr lang="ru-RU" dirty="0" err="1" smtClean="0"/>
              <a:t>жылдан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Қасым сырқаттанып</a:t>
            </a:r>
            <a:r>
              <a:rPr lang="ru-RU" dirty="0" smtClean="0"/>
              <a:t>, </a:t>
            </a:r>
            <a:r>
              <a:rPr lang="ru-RU" dirty="0" err="1" smtClean="0"/>
              <a:t>ара-тұра жатып</a:t>
            </a:r>
            <a:r>
              <a:rPr lang="ru-RU" dirty="0" smtClean="0"/>
              <a:t> </a:t>
            </a:r>
            <a:r>
              <a:rPr lang="ru-RU" dirty="0" err="1" smtClean="0"/>
              <a:t>қалып жүрді</a:t>
            </a:r>
            <a:r>
              <a:rPr lang="ru-RU" dirty="0" smtClean="0"/>
              <a:t>. </a:t>
            </a:r>
            <a:r>
              <a:rPr lang="ru-RU" dirty="0" err="1" smtClean="0"/>
              <a:t>Бірақ қандай ауыр</a:t>
            </a:r>
            <a:r>
              <a:rPr lang="ru-RU" dirty="0" smtClean="0"/>
              <a:t> </a:t>
            </a:r>
            <a:r>
              <a:rPr lang="ru-RU" dirty="0" err="1" smtClean="0"/>
              <a:t>қалде жатса</a:t>
            </a:r>
            <a:r>
              <a:rPr lang="ru-RU" dirty="0" smtClean="0"/>
              <a:t> да, </a:t>
            </a:r>
            <a:r>
              <a:rPr lang="ru-RU" dirty="0" err="1" smtClean="0"/>
              <a:t>өлең жазуын</a:t>
            </a:r>
            <a:r>
              <a:rPr lang="ru-RU" dirty="0" smtClean="0"/>
              <a:t> </a:t>
            </a:r>
            <a:r>
              <a:rPr lang="ru-RU" dirty="0" err="1" smtClean="0"/>
              <a:t>тоқтатқан жоқ.</a:t>
            </a:r>
            <a:r>
              <a:rPr lang="ru-RU" dirty="0" smtClean="0"/>
              <a:t> </a:t>
            </a:r>
            <a:r>
              <a:rPr lang="ru-RU" dirty="0" err="1" smtClean="0"/>
              <a:t>Сырқаты дендеген</a:t>
            </a:r>
            <a:r>
              <a:rPr lang="ru-RU" dirty="0" smtClean="0"/>
              <a:t> </a:t>
            </a:r>
            <a:r>
              <a:rPr lang="ru-RU" dirty="0" err="1" smtClean="0"/>
              <a:t>кездерде</a:t>
            </a:r>
            <a:r>
              <a:rPr lang="ru-RU" dirty="0" smtClean="0"/>
              <a:t> </a:t>
            </a:r>
            <a:r>
              <a:rPr lang="ru-RU" dirty="0" err="1" smtClean="0"/>
              <a:t>Қасым өлеңдерінде өзінің ақындық өмірі туралы</a:t>
            </a:r>
            <a:r>
              <a:rPr lang="ru-RU" dirty="0" smtClean="0"/>
              <a:t> </a:t>
            </a:r>
            <a:r>
              <a:rPr lang="ru-RU" dirty="0" err="1" smtClean="0"/>
              <a:t>жазатын</a:t>
            </a:r>
            <a:r>
              <a:rPr lang="ru-RU" dirty="0" smtClean="0"/>
              <a:t>. </a:t>
            </a:r>
            <a:r>
              <a:rPr lang="ru-RU" dirty="0" err="1" smtClean="0"/>
              <a:t>Бұған дәлел оның "Өзім туралы</a:t>
            </a:r>
            <a:r>
              <a:rPr lang="ru-RU" dirty="0" smtClean="0"/>
              <a:t>" </a:t>
            </a:r>
            <a:r>
              <a:rPr lang="ru-RU" dirty="0" err="1" smtClean="0"/>
              <a:t>атты</a:t>
            </a:r>
            <a:r>
              <a:rPr lang="ru-RU" dirty="0" smtClean="0"/>
              <a:t> </a:t>
            </a:r>
            <a:r>
              <a:rPr lang="ru-RU" dirty="0" err="1" smtClean="0"/>
              <a:t>өлеңі.</a:t>
            </a:r>
            <a:r>
              <a:rPr lang="ru-RU" dirty="0" smtClean="0"/>
              <a:t> </a:t>
            </a:r>
            <a:r>
              <a:rPr lang="ru-RU" dirty="0" err="1" smtClean="0"/>
              <a:t>Бірақ бұл өлеңді аяқтамай кетті</a:t>
            </a:r>
            <a:r>
              <a:rPr lang="ru-RU" dirty="0" smtClean="0"/>
              <a:t>. 1954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қыркүйек-қазан айларында</a:t>
            </a:r>
            <a:r>
              <a:rPr lang="ru-RU" dirty="0" smtClean="0"/>
              <a:t> Қ.</a:t>
            </a:r>
            <a:r>
              <a:rPr lang="ru-RU" dirty="0" err="1" smtClean="0"/>
              <a:t>Аманжолов</a:t>
            </a:r>
            <a:r>
              <a:rPr lang="ru-RU" dirty="0" smtClean="0"/>
              <a:t> </a:t>
            </a:r>
            <a:r>
              <a:rPr lang="ru-RU" dirty="0" err="1" smtClean="0"/>
              <a:t>Қазақстан Жазушыларының </a:t>
            </a:r>
            <a:r>
              <a:rPr lang="ru-RU" dirty="0" smtClean="0"/>
              <a:t>ІІІ </a:t>
            </a:r>
            <a:r>
              <a:rPr lang="ru-RU" dirty="0" err="1" smtClean="0"/>
              <a:t>сьезінің ашылуына</a:t>
            </a:r>
            <a:r>
              <a:rPr lang="ru-RU" dirty="0" smtClean="0"/>
              <a:t> </a:t>
            </a:r>
            <a:r>
              <a:rPr lang="ru-RU" dirty="0" err="1" smtClean="0"/>
              <a:t>қатынасты</a:t>
            </a:r>
            <a:r>
              <a:rPr lang="ru-RU" dirty="0" smtClean="0"/>
              <a:t>. Осы </a:t>
            </a:r>
            <a:r>
              <a:rPr lang="ru-RU" dirty="0" err="1" smtClean="0"/>
              <a:t>жылдың желтоқсан айынан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сырқаты мендей</a:t>
            </a:r>
            <a:r>
              <a:rPr lang="ru-RU" dirty="0" smtClean="0"/>
              <a:t> </a:t>
            </a:r>
            <a:r>
              <a:rPr lang="ru-RU" dirty="0" err="1" smtClean="0"/>
              <a:t>түсті</a:t>
            </a:r>
            <a:r>
              <a:rPr lang="ru-RU" dirty="0" smtClean="0"/>
              <a:t>. 1955 </a:t>
            </a:r>
            <a:r>
              <a:rPr lang="ru-RU" dirty="0" err="1" smtClean="0"/>
              <a:t>жылы</a:t>
            </a:r>
            <a:r>
              <a:rPr lang="ru-RU" dirty="0" smtClean="0"/>
              <a:t> 18 - </a:t>
            </a:r>
            <a:r>
              <a:rPr lang="ru-RU" dirty="0" err="1" smtClean="0"/>
              <a:t>қаңтарда Қасым мәңгілікке көз жұмды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Өмірден ерте</a:t>
            </a:r>
            <a:r>
              <a:rPr lang="ru-RU" dirty="0" smtClean="0"/>
              <a:t> </a:t>
            </a:r>
            <a:r>
              <a:rPr lang="ru-RU" dirty="0" err="1" smtClean="0"/>
              <a:t>кеткенімен</a:t>
            </a:r>
            <a:r>
              <a:rPr lang="ru-RU" dirty="0" smtClean="0"/>
              <a:t>, </a:t>
            </a:r>
            <a:r>
              <a:rPr lang="ru-RU" dirty="0" err="1" smtClean="0"/>
              <a:t>Қасымның мәңгі жасайтын</a:t>
            </a:r>
            <a:r>
              <a:rPr lang="ru-RU" dirty="0" smtClean="0"/>
              <a:t> </a:t>
            </a:r>
            <a:r>
              <a:rPr lang="ru-RU" dirty="0" err="1" smtClean="0"/>
              <a:t>асыл</a:t>
            </a:r>
            <a:r>
              <a:rPr lang="ru-RU" dirty="0" smtClean="0"/>
              <a:t> </a:t>
            </a:r>
            <a:r>
              <a:rPr lang="ru-RU" dirty="0" err="1" smtClean="0"/>
              <a:t>жырлары</a:t>
            </a:r>
            <a:r>
              <a:rPr lang="ru-RU" dirty="0" smtClean="0"/>
              <a:t> </a:t>
            </a:r>
            <a:r>
              <a:rPr lang="ru-RU" dirty="0" err="1" smtClean="0"/>
              <a:t>қалды.</a:t>
            </a:r>
            <a:r>
              <a:rPr lang="ru-RU" dirty="0" smtClean="0"/>
              <a:t>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жырлары</a:t>
            </a:r>
            <a:r>
              <a:rPr lang="ru-RU" dirty="0" smtClean="0"/>
              <a:t> </a:t>
            </a:r>
            <a:r>
              <a:rPr lang="ru-RU" dirty="0" err="1" smtClean="0"/>
              <a:t>ақын атын</a:t>
            </a:r>
            <a:r>
              <a:rPr lang="ru-RU" dirty="0" smtClean="0"/>
              <a:t> </a:t>
            </a:r>
            <a:r>
              <a:rPr lang="ru-RU" dirty="0" err="1" smtClean="0"/>
              <a:t>өлтірмейді.</a:t>
            </a:r>
            <a:r>
              <a:rPr lang="ru-RU" dirty="0" smtClean="0"/>
              <a:t> </a:t>
            </a:r>
            <a:r>
              <a:rPr lang="ru-RU" dirty="0" err="1" smtClean="0"/>
              <a:t>Бұл күнде халықтың сүйікті ақыны Қ.Аманжоловтың жарқын бейнесі</a:t>
            </a:r>
            <a:r>
              <a:rPr lang="ru-RU" dirty="0" smtClean="0"/>
              <a:t> ел </a:t>
            </a:r>
            <a:r>
              <a:rPr lang="ru-RU" dirty="0" err="1" smtClean="0"/>
              <a:t>жүрегінде</a:t>
            </a:r>
            <a:r>
              <a:rPr lang="ru-RU" dirty="0" smtClean="0"/>
              <a:t>. </a:t>
            </a:r>
            <a:r>
              <a:rPr lang="ru-RU" dirty="0" err="1" smtClean="0"/>
              <a:t>Оның шығармалары орыс</a:t>
            </a:r>
            <a:r>
              <a:rPr lang="ru-RU" dirty="0" smtClean="0"/>
              <a:t> </a:t>
            </a:r>
            <a:r>
              <a:rPr lang="ru-RU" dirty="0" err="1" smtClean="0"/>
              <a:t>және басқа </a:t>
            </a:r>
            <a:r>
              <a:rPr lang="ru-RU" dirty="0" smtClean="0"/>
              <a:t>да </a:t>
            </a:r>
            <a:r>
              <a:rPr lang="ru-RU" dirty="0" err="1" smtClean="0"/>
              <a:t>халықтардың тілдеріне</a:t>
            </a:r>
            <a:r>
              <a:rPr lang="ru-RU" dirty="0" smtClean="0"/>
              <a:t> </a:t>
            </a:r>
            <a:r>
              <a:rPr lang="ru-RU" dirty="0" err="1" smtClean="0"/>
              <a:t>аударылған</a:t>
            </a:r>
            <a:r>
              <a:rPr lang="ru-RU" dirty="0" smtClean="0"/>
              <a:t>. </a:t>
            </a:r>
            <a:r>
              <a:rPr lang="ru-RU" dirty="0" err="1" smtClean="0"/>
              <a:t>Қарағандыда </a:t>
            </a:r>
            <a:r>
              <a:rPr lang="ru-RU" dirty="0" smtClean="0"/>
              <a:t>Қ.</a:t>
            </a:r>
            <a:r>
              <a:rPr lang="ru-RU" dirty="0" err="1" smtClean="0"/>
              <a:t>Аманжолов</a:t>
            </a:r>
            <a:r>
              <a:rPr lang="ru-RU" dirty="0" smtClean="0"/>
              <a:t> </a:t>
            </a:r>
            <a:r>
              <a:rPr lang="ru-RU" dirty="0" err="1" smtClean="0"/>
              <a:t>құрметіне көше аталған.</a:t>
            </a:r>
            <a:r>
              <a:rPr lang="ru-RU" dirty="0" smtClean="0"/>
              <a:t> </a:t>
            </a:r>
            <a:r>
              <a:rPr lang="ru-RU" dirty="0" err="1" smtClean="0"/>
              <a:t>Қарқаралы ауданындағы бұрынғы </a:t>
            </a:r>
            <a:r>
              <a:rPr lang="ru-RU" dirty="0" smtClean="0"/>
              <a:t>Фрунзе </a:t>
            </a:r>
            <a:r>
              <a:rPr lang="ru-RU" dirty="0" err="1" smtClean="0"/>
              <a:t>совхозына</a:t>
            </a:r>
            <a:r>
              <a:rPr lang="ru-RU" dirty="0" smtClean="0"/>
              <a:t> </a:t>
            </a:r>
            <a:r>
              <a:rPr lang="ru-RU" dirty="0" err="1" smtClean="0"/>
              <a:t>Қасым Аманжолов</a:t>
            </a:r>
            <a:r>
              <a:rPr lang="ru-RU" dirty="0" smtClean="0"/>
              <a:t> </a:t>
            </a:r>
            <a:r>
              <a:rPr lang="ru-RU" dirty="0" err="1" smtClean="0"/>
              <a:t>есімі</a:t>
            </a:r>
            <a:r>
              <a:rPr lang="ru-RU" dirty="0" smtClean="0"/>
              <a:t> </a:t>
            </a:r>
            <a:r>
              <a:rPr lang="ru-RU" dirty="0" err="1" smtClean="0"/>
              <a:t>берілді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</TotalTime>
  <Words>626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X-ТEAM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Informatic</cp:lastModifiedBy>
  <cp:revision>4</cp:revision>
  <dcterms:created xsi:type="dcterms:W3CDTF">2011-03-08T12:45:45Z</dcterms:created>
  <dcterms:modified xsi:type="dcterms:W3CDTF">2011-03-18T05:10:51Z</dcterms:modified>
</cp:coreProperties>
</file>