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58" r:id="rId6"/>
    <p:sldId id="263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1" autoAdjust="0"/>
    <p:restoredTop sz="94660"/>
  </p:normalViewPr>
  <p:slideViewPr>
    <p:cSldViewPr>
      <p:cViewPr varScale="1">
        <p:scale>
          <a:sx n="111" d="100"/>
          <a:sy n="111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fld id="{25A51C10-CF7B-48C3-BCB3-1B551865B0A0}" type="datetimeFigureOut">
              <a:rPr lang="en-US" smtClean="0"/>
              <a:pPr algn="ctr"/>
              <a:t>1/26/2012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‹#›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29600" cy="2167128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Century Schoolbook" pitchFamily="18" charset="0"/>
              </a:rPr>
              <a:t>Айтулы күйші – </a:t>
            </a:r>
            <a:br>
              <a:rPr lang="kk-KZ" dirty="0" smtClean="0">
                <a:latin typeface="Century Schoolbook" pitchFamily="18" charset="0"/>
              </a:rPr>
            </a:br>
            <a:r>
              <a:rPr lang="kk-KZ" dirty="0" smtClean="0">
                <a:latin typeface="Century Schoolbook" pitchFamily="18" charset="0"/>
              </a:rPr>
              <a:t>Махамбет Өтемісұлы</a:t>
            </a:r>
            <a:endParaRPr lang="ru-RU" dirty="0">
              <a:latin typeface="Century Schoolboo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4357718" cy="4416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k-KZ" dirty="0" smtClean="0"/>
              <a:t>Махамбеттей тұлғадан болашаққа өнеге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2963875"/>
          </a:xfrm>
        </p:spPr>
        <p:txBody>
          <a:bodyPr/>
          <a:lstStyle/>
          <a:p>
            <a:r>
              <a:rPr lang="kk-KZ" dirty="0" smtClean="0">
                <a:solidFill>
                  <a:schemeClr val="tx2">
                    <a:lumMod val="75000"/>
                  </a:schemeClr>
                </a:solidFill>
              </a:rPr>
              <a:t>Қазіргі кезде қала және республика көлемінде  өлеңі де, өмірі де өнегелі Махамбет жыралары сайысы,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істе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де,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сөзде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шынайылық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пен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шындықтан туындайтын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жалынды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куйлер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кешінің өткізілуі дәстүрлі болып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келеді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14480" y="5786454"/>
            <a:ext cx="5286412" cy="652070"/>
          </a:xfrm>
        </p:spPr>
        <p:txBody>
          <a:bodyPr/>
          <a:lstStyle/>
          <a:p>
            <a:pPr algn="r"/>
            <a:r>
              <a:rPr lang="kk-KZ" dirty="0" smtClean="0"/>
              <a:t>“Ару” қобызшылар  ансамблі 2011 жылғы күй кешінен гран – при иеленіп, лауреат атанды.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7788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866384"/>
          </a:xfrm>
        </p:spPr>
        <p:txBody>
          <a:bodyPr/>
          <a:lstStyle/>
          <a:p>
            <a:pPr algn="r"/>
            <a:r>
              <a:rPr lang="kk-KZ" dirty="0" smtClean="0">
                <a:solidFill>
                  <a:schemeClr val="tx2">
                    <a:lumMod val="75000"/>
                  </a:schemeClr>
                </a:solidFill>
              </a:rPr>
              <a:t>Республикалық Махамбет оқулары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махамбет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75453" y="357166"/>
            <a:ext cx="5039951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28575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Махамбет </a:t>
            </a:r>
            <a:r>
              <a:rPr lang="ru-RU" dirty="0" err="1" smtClean="0"/>
              <a:t>өнегесiмен</a:t>
            </a:r>
            <a:r>
              <a:rPr lang="ru-RU" dirty="0" smtClean="0"/>
              <a:t>, </a:t>
            </a:r>
            <a:r>
              <a:rPr lang="ru-RU" dirty="0" err="1" smtClean="0"/>
              <a:t>оның асыл</a:t>
            </a:r>
            <a:r>
              <a:rPr lang="ru-RU" dirty="0" smtClean="0"/>
              <a:t> </a:t>
            </a:r>
            <a:r>
              <a:rPr lang="ru-RU" dirty="0" err="1" smtClean="0"/>
              <a:t>мұрасы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133773">
            <a:off x="565322" y="1986103"/>
            <a:ext cx="3834238" cy="339250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kk-KZ" dirty="0" smtClean="0"/>
              <a:t>      Елімізде Махамбет Өтемісұлына және Исатай Тайманұлына арналып ескерткіш қаланды.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 rot="223016">
            <a:off x="4891388" y="2826867"/>
            <a:ext cx="3571900" cy="33575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kk-KZ" sz="3000" dirty="0" smtClean="0"/>
              <a:t>        Ал өнерімізді өркендету үшін Махамбет Өтемісұлы атындағы концерттік залдар мен театрлар өркендеуде.</a:t>
            </a:r>
            <a:r>
              <a:rPr kumimoji="0" lang="kk-K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1670" y="5072074"/>
            <a:ext cx="5286412" cy="928694"/>
          </a:xfrm>
        </p:spPr>
        <p:txBody>
          <a:bodyPr>
            <a:normAutofit/>
          </a:bodyPr>
          <a:lstStyle/>
          <a:p>
            <a:r>
              <a:rPr lang="kk-KZ" sz="2400" dirty="0" smtClean="0"/>
              <a:t>Махамбет Өтемісұлы атындағы концерттік зал</a:t>
            </a:r>
            <a:endParaRPr lang="ru-RU" sz="24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7062" r="17062"/>
          <a:stretch>
            <a:fillRect/>
          </a:stretch>
        </p:blipFill>
        <p:spPr bwMode="auto">
          <a:xfrm>
            <a:off x="785786" y="500042"/>
            <a:ext cx="7429552" cy="42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4530">
            <a:off x="248656" y="283222"/>
            <a:ext cx="2809875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04"/>
            <a:ext cx="2262190" cy="3653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00372"/>
            <a:ext cx="354330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57166"/>
            <a:ext cx="1709740" cy="2408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1938"/>
            <a:ext cx="5334000" cy="6334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хамбет 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14356"/>
            <a:ext cx="6535860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1472" y="5500702"/>
            <a:ext cx="8072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«КҮЙШІ»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тобы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9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732786" cy="631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857232"/>
            <a:ext cx="373758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24000"/>
          </a:xfrm>
        </p:spPr>
        <p:txBody>
          <a:bodyPr/>
          <a:lstStyle/>
          <a:p>
            <a:pPr algn="r"/>
            <a:r>
              <a:rPr lang="kk-KZ" dirty="0" smtClean="0"/>
              <a:t>Дауылпаз жырдың тарланы – Махамбет.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643470"/>
          </a:xfrm>
        </p:spPr>
        <p:txBody>
          <a:bodyPr>
            <a:normAutofit fontScale="92500" lnSpcReduction="10000"/>
          </a:bodyPr>
          <a:lstStyle/>
          <a:p>
            <a:r>
              <a:rPr lang="kk-KZ" dirty="0" smtClean="0">
                <a:solidFill>
                  <a:schemeClr val="tx2">
                    <a:lumMod val="75000"/>
                  </a:schemeClr>
                </a:solidFill>
              </a:rPr>
              <a:t>Махамбеттің  Исатай Тайманұлына арнап жазылған өлеңдері: </a:t>
            </a:r>
          </a:p>
          <a:p>
            <a:pPr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</a:rPr>
              <a:t>                            “Исатай деген ағам бар”</a:t>
            </a:r>
          </a:p>
          <a:p>
            <a:pPr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</a:rPr>
              <a:t>                            “ Мінгені Исатайдың ақтабаны-ай” </a:t>
            </a:r>
          </a:p>
          <a:p>
            <a:pPr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</a:rPr>
              <a:t>                            “Есіл ер”</a:t>
            </a:r>
          </a:p>
          <a:p>
            <a:pPr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</a:rPr>
              <a:t>    			  “Тайманның ұлы Исатай”</a:t>
            </a:r>
          </a:p>
          <a:p>
            <a:pPr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</a:rPr>
              <a:t>			  “Мінкен ер”</a:t>
            </a:r>
          </a:p>
          <a:p>
            <a:pPr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</a:rPr>
              <a:t>			  “Исатай сөзі”</a:t>
            </a:r>
          </a:p>
          <a:p>
            <a:pPr>
              <a:buNone/>
            </a:pPr>
            <a:r>
              <a:rPr lang="kk-KZ" dirty="0" smtClean="0">
                <a:solidFill>
                  <a:schemeClr val="tx2">
                    <a:lumMod val="75000"/>
                  </a:schemeClr>
                </a:solidFill>
              </a:rPr>
              <a:t>			  “Тарланым”</a:t>
            </a:r>
          </a:p>
          <a:p>
            <a:pPr>
              <a:buNone/>
            </a:pPr>
            <a:r>
              <a:rPr lang="kk-KZ" dirty="0" smtClean="0"/>
              <a:t>			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429024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42"/>
            <a:ext cx="3595696" cy="494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933828"/>
          </a:xfrm>
        </p:spPr>
        <p:txBody>
          <a:bodyPr/>
          <a:lstStyle/>
          <a:p>
            <a:pPr algn="r"/>
            <a:r>
              <a:rPr lang="kk-KZ" dirty="0" smtClean="0"/>
              <a:t>Исатай Тайманұлы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643050"/>
            <a:ext cx="8358246" cy="492922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Махамбеттің Исатайды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терең сүюі, егіле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емірене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жырлауының негізгі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себебі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оның өн бойындағы жақсы қасиеттері езушілердің қанды тырнағынан халықты босатуға жұмсалуы.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Бұған ақынның барлық өлеңдері айғақ.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Исатайдың патриоттығын айқындауда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Мінкен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ер»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айрықша орын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алады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Күншығыстың астында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Күнбатыстың тұсында,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Қарындасым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барды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деп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Қабырғасын сөксе деп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Қанын судай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төксе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Қайыспас қара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нарды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деп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Маңдайынан күн өтіп,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Жауырыннан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жел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өтіп,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Күн астынан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жеткен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ер.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Айтып-айтпай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керек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Исатайды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өлтіріп,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Серкесінен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айырылып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Сергелдең болды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біздің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ел.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Исатайды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ақынның тереңнен сүйіп, тебірене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жырлауының түп тамыры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батырдың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ел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үшін еткен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ерлік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істерінде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жатқандығының бұл өлең куәсы тәрізді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66" cy="635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636"/>
            <a:ext cx="7772400" cy="1362456"/>
          </a:xfrm>
        </p:spPr>
        <p:txBody>
          <a:bodyPr/>
          <a:lstStyle/>
          <a:p>
            <a:pPr algn="r"/>
            <a:r>
              <a:rPr lang="ru-RU" sz="5400" dirty="0" err="1" smtClean="0"/>
              <a:t>Исатай</a:t>
            </a:r>
            <a:r>
              <a:rPr lang="ru-RU" sz="5400" dirty="0" smtClean="0"/>
              <a:t> </a:t>
            </a:r>
            <a:r>
              <a:rPr lang="ru-RU" sz="5400" dirty="0" err="1" smtClean="0"/>
              <a:t>Тайман</a:t>
            </a:r>
            <a:r>
              <a:rPr lang="kk-KZ" sz="5400" dirty="0" smtClean="0"/>
              <a:t>ұ</a:t>
            </a:r>
            <a:r>
              <a:rPr lang="ru-RU" sz="5400" dirty="0" err="1" smtClean="0"/>
              <a:t>лы</a:t>
            </a:r>
            <a:endParaRPr lang="ru-RU" sz="5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643331" cy="4857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387314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215370" cy="1296197"/>
          </a:xfrm>
        </p:spPr>
        <p:txBody>
          <a:bodyPr/>
          <a:lstStyle/>
          <a:p>
            <a:pPr algn="r"/>
            <a:r>
              <a:rPr lang="kk-KZ" sz="6000" dirty="0" smtClean="0"/>
              <a:t>Махамбет күйлері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96632">
            <a:off x="428596" y="1357298"/>
            <a:ext cx="4786345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8364">
            <a:off x="5805381" y="2768344"/>
            <a:ext cx="2695575" cy="340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29642" cy="1628796"/>
          </a:xfrm>
        </p:spPr>
        <p:txBody>
          <a:bodyPr>
            <a:noAutofit/>
          </a:bodyPr>
          <a:lstStyle/>
          <a:p>
            <a:pPr algn="r"/>
            <a:r>
              <a:rPr lang="kk-KZ" sz="5400" dirty="0" smtClean="0"/>
              <a:t>Махамбеттің жыр жебесі - </a:t>
            </a:r>
            <a:r>
              <a:rPr lang="kk-KZ" sz="5400" dirty="0" smtClean="0">
                <a:latin typeface="Comic Sans MS" pitchFamily="66" charset="0"/>
              </a:rPr>
              <a:t>домбыра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79949"/>
          </a:xfrm>
        </p:spPr>
        <p:txBody>
          <a:bodyPr>
            <a:normAutofit fontScale="77500" lnSpcReduction="20000"/>
          </a:bodyPr>
          <a:lstStyle/>
          <a:p>
            <a:r>
              <a:rPr lang="kk-KZ" dirty="0" smtClean="0"/>
              <a:t>Күйлері:</a:t>
            </a:r>
          </a:p>
          <a:p>
            <a:pPr>
              <a:buNone/>
            </a:pPr>
            <a:r>
              <a:rPr lang="kk-KZ" dirty="0" smtClean="0"/>
              <a:t>		</a:t>
            </a:r>
            <a:r>
              <a:rPr lang="kk-KZ" sz="4000" dirty="0" smtClean="0"/>
              <a:t>“Жұмыр – Қылыш”</a:t>
            </a:r>
          </a:p>
          <a:p>
            <a:pPr>
              <a:buNone/>
            </a:pPr>
            <a:r>
              <a:rPr lang="kk-KZ" sz="4000" dirty="0" smtClean="0"/>
              <a:t>		“Қайран нарын”</a:t>
            </a:r>
          </a:p>
          <a:p>
            <a:pPr>
              <a:buNone/>
            </a:pPr>
            <a:r>
              <a:rPr lang="kk-KZ" sz="4000" dirty="0" smtClean="0"/>
              <a:t>		“Жауға шапқан”</a:t>
            </a:r>
          </a:p>
          <a:p>
            <a:pPr>
              <a:buNone/>
            </a:pPr>
            <a:r>
              <a:rPr lang="kk-KZ" sz="4000" dirty="0" smtClean="0"/>
              <a:t>		“Исатайдың ақтабаны –ай”</a:t>
            </a:r>
          </a:p>
          <a:p>
            <a:pPr>
              <a:buNone/>
            </a:pPr>
            <a:r>
              <a:rPr lang="kk-KZ" sz="4000" dirty="0" smtClean="0"/>
              <a:t>		“Қиыл қырғыны” және “Жайық ақсу”</a:t>
            </a:r>
          </a:p>
          <a:p>
            <a:pPr>
              <a:buNone/>
            </a:pPr>
            <a:r>
              <a:rPr lang="kk-KZ" sz="4000" dirty="0" smtClean="0"/>
              <a:t>		“Өкініш”</a:t>
            </a:r>
          </a:p>
          <a:p>
            <a:pPr>
              <a:buNone/>
            </a:pPr>
            <a:r>
              <a:rPr lang="kk-KZ" sz="4000" dirty="0" smtClean="0"/>
              <a:t>		“Шілтелі терезе”</a:t>
            </a:r>
          </a:p>
          <a:p>
            <a:pPr>
              <a:buNone/>
            </a:pPr>
            <a:r>
              <a:rPr lang="kk-KZ" sz="4000" dirty="0" smtClean="0"/>
              <a:t>		“Жорық күйі”</a:t>
            </a:r>
          </a:p>
          <a:p>
            <a:pPr>
              <a:buNone/>
            </a:pPr>
            <a:r>
              <a:rPr lang="kk-KZ" dirty="0" smtClean="0"/>
              <a:t>		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199</TotalTime>
  <Words>189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Deluxe</vt:lpstr>
      <vt:lpstr>Айтулы күйші –  Махамбет Өтемісұлы</vt:lpstr>
      <vt:lpstr>Слайд 2</vt:lpstr>
      <vt:lpstr>Дауылпаз жырдың тарланы – Махамбет.</vt:lpstr>
      <vt:lpstr>Слайд 4</vt:lpstr>
      <vt:lpstr>Исатай Тайманұлы</vt:lpstr>
      <vt:lpstr>Слайд 6</vt:lpstr>
      <vt:lpstr>Исатай Тайманұлы</vt:lpstr>
      <vt:lpstr>Махамбет күйлері</vt:lpstr>
      <vt:lpstr>Махамбеттің жыр жебесі - домбыра</vt:lpstr>
      <vt:lpstr>Махамбеттей тұлғадан болашаққа өнеге</vt:lpstr>
      <vt:lpstr>Слайд 11</vt:lpstr>
      <vt:lpstr>Слайд 12</vt:lpstr>
      <vt:lpstr>Махамбет өнегесiмен, оның асыл мұрасы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Гость</cp:lastModifiedBy>
  <cp:revision>23</cp:revision>
  <dcterms:created xsi:type="dcterms:W3CDTF">2012-01-25T19:07:33Z</dcterms:created>
  <dcterms:modified xsi:type="dcterms:W3CDTF">2012-01-26T04:23:23Z</dcterms:modified>
</cp:coreProperties>
</file>