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9488-2312-4F81-B677-91E902CB31E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89AC-2BBA-4C1D-AF8D-868BE9CC4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FAB3-A369-4AF4-9E16-2D2431F47A9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F164C-24C5-4A48-AF3E-DA83B65CC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D09-2883-4EE3-A1CC-824774A10A6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84A1-64DD-4F2F-96B1-460BA0704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7D5F-4AC2-46D9-803C-C0C223805F1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6469-B667-4336-BD00-D74F85565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C438-5B97-4868-B799-DD817BE00B7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B4B8-B708-490B-8819-75E7EFD69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557F-4390-4A3F-AE82-D5E1BDB1667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3122-5D6B-4D7F-80BF-1AA843BF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D588-38C7-4543-B2C4-B3146DD7280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890-D0FC-4155-B2B9-06349F8E4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B1D1-DDFC-4197-BD4C-1928A93B353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2EF9-24BF-4943-8014-153991BD0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6C96-E0DF-46A0-AA51-26558286345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58A9-21CA-4180-B4B2-BC25129BB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53D8-E3D8-4876-896D-A7640B06596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C0C2-D5D6-448F-B825-328E072B5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891B-FDD0-4C81-8163-F1A16189D0E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2AA9-8BD7-4369-A86B-0D28C6F73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7511FE-68B3-440A-9926-134B253B111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0A96C5-7443-4ECA-BB41-5A9D34C3D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Үй тапсырмасы</a:t>
            </a: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1857375"/>
          <a:ext cx="8001000" cy="4129088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ІІІ- деңгей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ІІ- деңгей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-деңгей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«Қыс», «Қар», «Кірпі» сөздерін септеу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«Қысқы демалыс» тақырыбына диалог құрастыру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Қысқы демалыс» тақырыбына әңгіме дайындау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kk-KZ" b="1" smtClean="0">
                <a:latin typeface="Times New Roman" pitchFamily="18" charset="0"/>
              </a:rPr>
              <a:t>Суретпен жұмыс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14438"/>
            <a:ext cx="3786187" cy="1471612"/>
          </a:xfrm>
        </p:spPr>
        <p:txBody>
          <a:bodyPr/>
          <a:lstStyle/>
          <a:p>
            <a:pPr fontAlgn="t"/>
            <a:r>
              <a:rPr lang="kk-KZ" b="1" smtClean="0">
                <a:latin typeface="Times New Roman" pitchFamily="18" charset="0"/>
              </a:rPr>
              <a:t>ІІ- деңгей</a:t>
            </a:r>
            <a:endParaRPr lang="ru-RU" b="1" smtClean="0">
              <a:latin typeface="Times New Roman" pitchFamily="18" charset="0"/>
            </a:endParaRPr>
          </a:p>
          <a:p>
            <a:pPr fontAlgn="t"/>
            <a:r>
              <a:rPr lang="kk-KZ" b="1" smtClean="0">
                <a:latin typeface="Times New Roman" pitchFamily="18" charset="0"/>
              </a:rPr>
              <a:t>Суреттер бойынша сөйлемер құрастыру</a:t>
            </a:r>
          </a:p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196975"/>
            <a:ext cx="3609975" cy="1500188"/>
          </a:xfrm>
        </p:spPr>
        <p:txBody>
          <a:bodyPr/>
          <a:lstStyle/>
          <a:p>
            <a:r>
              <a:rPr lang="kk-KZ" sz="2400" b="1" smtClean="0">
                <a:latin typeface="Times New Roman" pitchFamily="18" charset="0"/>
              </a:rPr>
              <a:t>І –деңгей</a:t>
            </a:r>
          </a:p>
          <a:p>
            <a:r>
              <a:rPr lang="kk-KZ" sz="2400" b="1" smtClean="0">
                <a:latin typeface="Times New Roman" pitchFamily="18" charset="0"/>
              </a:rPr>
              <a:t>Суреттер бойынша әңгіме құрастыру</a:t>
            </a:r>
            <a:endParaRPr lang="ru-RU" sz="2400" b="1" smtClean="0">
              <a:latin typeface="Times New Roman" pitchFamily="18" charset="0"/>
            </a:endParaRPr>
          </a:p>
          <a:p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86063"/>
            <a:ext cx="264318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6200" y="2643188"/>
            <a:ext cx="27178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591050"/>
            <a:ext cx="4022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357313" y="285750"/>
            <a:ext cx="6643687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800" b="1">
                <a:latin typeface="Times New Roman" pitchFamily="18" charset="0"/>
              </a:rPr>
              <a:t>Үй тапсырмасы </a:t>
            </a:r>
          </a:p>
          <a:p>
            <a:pPr algn="ctr"/>
            <a:endParaRPr lang="kk-KZ" sz="2000" b="1">
              <a:latin typeface="Times New Roman" pitchFamily="18" charset="0"/>
            </a:endParaRPr>
          </a:p>
          <a:p>
            <a:r>
              <a:rPr lang="kk-KZ" sz="3600" b="1">
                <a:latin typeface="Times New Roman" pitchFamily="18" charset="0"/>
              </a:rPr>
              <a:t>«Сырғанақта» тақырыбына сурет салып, әңгімелеу. </a:t>
            </a:r>
          </a:p>
          <a:p>
            <a:r>
              <a:rPr lang="kk-KZ" sz="3600" b="1">
                <a:latin typeface="Times New Roman" pitchFamily="18" charset="0"/>
              </a:rPr>
              <a:t>« Сырғанақ» өлеңін жаттау.</a:t>
            </a:r>
          </a:p>
          <a:p>
            <a:pPr lvl="3"/>
            <a:r>
              <a:rPr lang="kk-KZ" sz="2000" b="1">
                <a:latin typeface="Times New Roman" pitchFamily="18" charset="0"/>
              </a:rPr>
              <a:t>Сырғанақ бұл, сырғанақ!</a:t>
            </a:r>
          </a:p>
          <a:p>
            <a:pPr lvl="3"/>
            <a:r>
              <a:rPr lang="kk-KZ" sz="2000" b="1">
                <a:latin typeface="Times New Roman" pitchFamily="18" charset="0"/>
              </a:rPr>
              <a:t>Аққан судай жылғалап,</a:t>
            </a:r>
          </a:p>
          <a:p>
            <a:pPr lvl="3"/>
            <a:r>
              <a:rPr lang="kk-KZ" sz="2000" b="1">
                <a:latin typeface="Times New Roman" pitchFamily="18" charset="0"/>
              </a:rPr>
              <a:t>Құлдиласа балалар,</a:t>
            </a:r>
          </a:p>
          <a:p>
            <a:pPr lvl="3"/>
            <a:r>
              <a:rPr lang="kk-KZ" sz="2000" b="1">
                <a:latin typeface="Times New Roman" pitchFamily="18" charset="0"/>
              </a:rPr>
              <a:t>Жел  сусылдап жырламақ.</a:t>
            </a:r>
          </a:p>
          <a:p>
            <a:pPr lvl="3"/>
            <a:endParaRPr lang="kk-KZ" sz="2000" b="1">
              <a:latin typeface="Times New Roman" pitchFamily="18" charset="0"/>
            </a:endParaRPr>
          </a:p>
          <a:p>
            <a:pPr lvl="3"/>
            <a:r>
              <a:rPr lang="kk-KZ" sz="2000" b="1">
                <a:latin typeface="Times New Roman" pitchFamily="18" charset="0"/>
              </a:rPr>
              <a:t>Жарыс барын білгендей,</a:t>
            </a:r>
          </a:p>
          <a:p>
            <a:pPr lvl="3"/>
            <a:r>
              <a:rPr lang="kk-KZ" sz="2000" b="1">
                <a:latin typeface="Times New Roman" pitchFamily="18" charset="0"/>
              </a:rPr>
              <a:t>Қалам дей ме үлгермей.</a:t>
            </a:r>
          </a:p>
          <a:p>
            <a:pPr lvl="3"/>
            <a:r>
              <a:rPr lang="kk-KZ" sz="2000" b="1">
                <a:latin typeface="Times New Roman" pitchFamily="18" charset="0"/>
              </a:rPr>
              <a:t>Ит те заулап келеді,</a:t>
            </a:r>
          </a:p>
          <a:p>
            <a:pPr lvl="3"/>
            <a:r>
              <a:rPr lang="kk-KZ" sz="2000" b="1">
                <a:latin typeface="Times New Roman" pitchFamily="18" charset="0"/>
              </a:rPr>
              <a:t>Мені қуып жүргендей.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0"/>
            <a:ext cx="2786062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325" y="3714750"/>
            <a:ext cx="42973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50720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 descr="бассейн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14750"/>
            <a:ext cx="4294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 r="9615" b="3880"/>
          <a:stretch>
            <a:fillRect/>
          </a:stretch>
        </p:blipFill>
        <p:spPr bwMode="auto">
          <a:xfrm>
            <a:off x="214313" y="0"/>
            <a:ext cx="264318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6680" t="9761" r="4665" b="6287"/>
          <a:stretch>
            <a:fillRect/>
          </a:stretch>
        </p:blipFill>
        <p:spPr bwMode="auto">
          <a:xfrm>
            <a:off x="4168775" y="0"/>
            <a:ext cx="476091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хокке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857625"/>
            <a:ext cx="3362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дойбы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857625"/>
            <a:ext cx="51371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 noChangeArrowheads="1"/>
          </p:cNvPicPr>
          <p:nvPr/>
        </p:nvPicPr>
        <p:blipFill>
          <a:blip r:embed="rId2"/>
          <a:srcRect l="5132" t="8546" r="23036" b="196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1214438"/>
            <a:ext cx="8572500" cy="1143000"/>
          </a:xfrm>
        </p:spPr>
        <p:txBody>
          <a:bodyPr/>
          <a:lstStyle/>
          <a:p>
            <a:r>
              <a:rPr lang="ru-RU" sz="7200" smtClean="0">
                <a:solidFill>
                  <a:schemeClr val="bg1"/>
                </a:solidFill>
              </a:rPr>
              <a:t>Фильм «Ну, погоди!»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772400" cy="2600325"/>
          </a:xfrm>
        </p:spPr>
        <p:txBody>
          <a:bodyPr>
            <a:normAutofit/>
          </a:bodyPr>
          <a:lstStyle/>
          <a:p>
            <a:r>
              <a:rPr lang="ru-RU" sz="4000" smtClean="0"/>
              <a:t> </a:t>
            </a:r>
            <a:br>
              <a:rPr lang="ru-RU" sz="4000" smtClean="0"/>
            </a:br>
            <a:r>
              <a:rPr lang="ru-RU" sz="7200" b="1" smtClean="0">
                <a:latin typeface="Times New Roman" pitchFamily="18" charset="0"/>
              </a:rPr>
              <a:t>САБАҚ</a:t>
            </a:r>
            <a:r>
              <a:rPr lang="kk-KZ" sz="7200" b="1" smtClean="0">
                <a:latin typeface="Times New Roman" pitchFamily="18" charset="0"/>
              </a:rPr>
              <a:t>ТЫҢ </a:t>
            </a:r>
            <a:r>
              <a:rPr lang="ru-RU" sz="7200" b="1" smtClean="0">
                <a:latin typeface="Times New Roman" pitchFamily="18" charset="0"/>
              </a:rPr>
              <a:t>ТАҚЫРЫБЫ: «СЫРҒАНАҚТА»</a:t>
            </a:r>
            <a:r>
              <a:rPr lang="ru-RU" sz="4000" smtClean="0">
                <a:latin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</a:rPr>
            </a:b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25"/>
            <a:ext cx="6400800" cy="1209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5 СЫНЫП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Сабақтың  мақсаты</a:t>
            </a:r>
            <a:r>
              <a:rPr lang="ru-RU" smtClean="0">
                <a:latin typeface="Times New Roman" pitchFamily="18" charset="0"/>
              </a:rPr>
              <a:t>:</a:t>
            </a:r>
            <a:r>
              <a:rPr lang="ru-RU" smtClean="0"/>
              <a:t> 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Сөйлемдерді қатесіз, сауатты, мағыналы жазуға үйрету. Сөздерді өзара дұрыс байланыстырып, ойды жүйелеп айту дағдысын қалыптастыру.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latin typeface="Times New Roman" pitchFamily="18" charset="0"/>
              </a:rPr>
              <a:t>Сөздік жұмысы</a:t>
            </a:r>
            <a:r>
              <a:rPr lang="ru-RU" sz="5400" b="1" smtClean="0"/>
              <a:t> </a:t>
            </a:r>
            <a:endParaRPr lang="ru-RU" sz="5400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643063" y="1571625"/>
            <a:ext cx="7043737" cy="4554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</a:rPr>
              <a:t>қар басты – снег покрыл;</a:t>
            </a:r>
            <a:endParaRPr lang="ru-RU" sz="4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</a:rPr>
              <a:t>күн ашық – день ясный;</a:t>
            </a:r>
            <a:endParaRPr lang="ru-RU" sz="4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</a:rPr>
              <a:t>көңілді - веселый, веселые;</a:t>
            </a:r>
            <a:endParaRPr lang="ru-RU" sz="4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</a:rPr>
              <a:t>сырғанақ – горка;</a:t>
            </a:r>
            <a:endParaRPr lang="ru-RU" sz="4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</a:rPr>
              <a:t>сырғанақта – на горке.</a:t>
            </a:r>
            <a:endParaRPr lang="ru-RU" sz="4400" smtClean="0">
              <a:latin typeface="Times New Roman" pitchFamily="18" charset="0"/>
            </a:endParaRPr>
          </a:p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6000" b="1" dirty="0" err="1" smtClean="0"/>
              <a:t>Мәтінмен жұмыс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smtClean="0"/>
              <a:t>Қыс түсті. Жерді ақ қар басты. Күн ашық. Балалар шанамен сырғанаққа келді. Сырғанақта балалар көп. Олар шанамен , шаңғымен сырғанап жүр. Балалар жылы киінген. Қанат пен Саша қардан аққала жасап жатыр. Балалар көңілді.</a:t>
            </a:r>
            <a:endParaRPr lang="ru-RU" sz="36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smtClean="0"/>
              <a:t>Топтастыру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b="1" dirty="0"/>
              <a:t>                  Қар жауады                      жапырақтар сарғаяды    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b="1" dirty="0"/>
              <a:t>Қыста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b="1" dirty="0" smtClean="0"/>
              <a:t>  </a:t>
            </a:r>
            <a:r>
              <a:rPr lang="kk-KZ" b="1" dirty="0"/>
              <a:t>     Боран соғады	                                                        аяз болады 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b="1" dirty="0"/>
              <a:t> 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b="1" dirty="0"/>
              <a:t> 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b="1" dirty="0"/>
              <a:t>Құстар ұшып келеді                                   Балалар шана тебеді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166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Үй тапсырмасы</vt:lpstr>
      <vt:lpstr>Слайд 2</vt:lpstr>
      <vt:lpstr>Слайд 3</vt:lpstr>
      <vt:lpstr>Фильм «Ну, погоди!»</vt:lpstr>
      <vt:lpstr>  САБАҚТЫҢ ТАҚЫРЫБЫ: «СЫРҒАНАҚТА» </vt:lpstr>
      <vt:lpstr>Сабақтың  мақсаты: </vt:lpstr>
      <vt:lpstr>Сөздік жұмысы </vt:lpstr>
      <vt:lpstr> Мәтінмен жұмыс </vt:lpstr>
      <vt:lpstr>Топтастыру</vt:lpstr>
      <vt:lpstr>Суретпен жұмыс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Үй тапсырмасы</dc:title>
  <dc:creator>Admin</dc:creator>
  <cp:lastModifiedBy>школа</cp:lastModifiedBy>
  <cp:revision>13</cp:revision>
  <dcterms:created xsi:type="dcterms:W3CDTF">2012-01-11T12:50:12Z</dcterms:created>
  <dcterms:modified xsi:type="dcterms:W3CDTF">2012-01-17T14:04:50Z</dcterms:modified>
</cp:coreProperties>
</file>