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8" r:id="rId3"/>
    <p:sldId id="269" r:id="rId4"/>
    <p:sldId id="258" r:id="rId5"/>
    <p:sldId id="256" r:id="rId6"/>
    <p:sldId id="259" r:id="rId7"/>
    <p:sldId id="260" r:id="rId8"/>
    <p:sldId id="261" r:id="rId9"/>
    <p:sldId id="262" r:id="rId10"/>
    <p:sldId id="263" r:id="rId11"/>
    <p:sldId id="267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4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E9488-2312-4F81-B677-91E902CB31E6}" type="datetimeFigureOut">
              <a:rPr lang="ru-RU"/>
              <a:pPr>
                <a:defRPr/>
              </a:pPr>
              <a:t>17.01.2012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1989AC-2BBA-4C1D-AF8D-868BE9CC41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7FAB3-A369-4AF4-9E16-2D2431F47A92}" type="datetimeFigureOut">
              <a:rPr lang="ru-RU"/>
              <a:pPr>
                <a:defRPr/>
              </a:pPr>
              <a:t>17.01.2012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F164C-24C5-4A48-AF3E-DA83B65CC1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86D09-2883-4EE3-A1CC-824774A10A6A}" type="datetimeFigureOut">
              <a:rPr lang="ru-RU"/>
              <a:pPr>
                <a:defRPr/>
              </a:pPr>
              <a:t>17.01.2012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D84A1-64DD-4F2F-96B1-460BA07047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A7D5F-4AC2-46D9-803C-C0C223805F16}" type="datetimeFigureOut">
              <a:rPr lang="ru-RU"/>
              <a:pPr>
                <a:defRPr/>
              </a:pPr>
              <a:t>17.01.2012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A6469-B667-4336-BD00-D74F85565E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3C438-5B97-4868-B799-DD817BE00B7A}" type="datetimeFigureOut">
              <a:rPr lang="ru-RU"/>
              <a:pPr>
                <a:defRPr/>
              </a:pPr>
              <a:t>17.01.2012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7B4B8-B708-490B-8819-75E7EFD69B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1557F-4390-4A3F-AE82-D5E1BDB1667C}" type="datetimeFigureOut">
              <a:rPr lang="ru-RU"/>
              <a:pPr>
                <a:defRPr/>
              </a:pPr>
              <a:t>17.01.2012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23122-5D6B-4D7F-80BF-1AA843BF80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3D588-38C7-4543-B2C4-B3146DD72804}" type="datetimeFigureOut">
              <a:rPr lang="ru-RU"/>
              <a:pPr>
                <a:defRPr/>
              </a:pPr>
              <a:t>17.01.2012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AF0890-D0FC-4155-B2B9-06349F8E43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FB1D1-DDFC-4197-BD4C-1928A93B3539}" type="datetimeFigureOut">
              <a:rPr lang="ru-RU"/>
              <a:pPr>
                <a:defRPr/>
              </a:pPr>
              <a:t>17.01.2012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C2EF9-24BF-4943-8014-153991BD04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76C96-E0DF-46A0-AA51-26558286345D}" type="datetimeFigureOut">
              <a:rPr lang="ru-RU"/>
              <a:pPr>
                <a:defRPr/>
              </a:pPr>
              <a:t>17.01.2012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258A9-21CA-4180-B4B2-BC25129BB1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953D8-E3D8-4876-896D-A7640B065962}" type="datetimeFigureOut">
              <a:rPr lang="ru-RU"/>
              <a:pPr>
                <a:defRPr/>
              </a:pPr>
              <a:t>17.01.2012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2C0C2-D5D6-448F-B825-328E072B54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4E891B-FDD0-4C81-8163-F1A16189D0EC}" type="datetimeFigureOut">
              <a:rPr lang="ru-RU"/>
              <a:pPr>
                <a:defRPr/>
              </a:pPr>
              <a:t>17.01.2012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D2AA9-8BD7-4369-A86B-0D28C6F739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17511FE-68B3-440A-9926-134B253B1115}" type="datetimeFigureOut">
              <a:rPr lang="ru-RU"/>
              <a:pPr>
                <a:defRPr/>
              </a:pPr>
              <a:t>17.01.2012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D0A96C5-7443-4ECA-BB41-5A9D34C3D1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Үй тапсырмасы</a:t>
            </a:r>
            <a:endParaRPr lang="ru-RU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42938" y="1857375"/>
          <a:ext cx="8001000" cy="4129088"/>
        </p:xfrm>
        <a:graphic>
          <a:graphicData uri="http://schemas.openxmlformats.org/drawingml/2006/table">
            <a:tbl>
              <a:tblPr/>
              <a:tblGrid>
                <a:gridCol w="2667000"/>
                <a:gridCol w="2667000"/>
                <a:gridCol w="2667000"/>
              </a:tblGrid>
              <a:tr h="928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ІІІ- деңгей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ІІ- деңгей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 -деңгей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86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«Қыс», «Қар», «Кірпі» сөздерін септеу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«Қысқы демалыс» тақырыбына диалог құрастыру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 Қысқы демалыс» тақырыбына әңгіме дайындау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8229600" cy="1143000"/>
          </a:xfrm>
        </p:spPr>
        <p:txBody>
          <a:bodyPr/>
          <a:lstStyle/>
          <a:p>
            <a:r>
              <a:rPr lang="kk-KZ" b="1" smtClean="0">
                <a:latin typeface="Times New Roman" pitchFamily="18" charset="0"/>
              </a:rPr>
              <a:t>Суретпен жұмыс</a:t>
            </a:r>
            <a:endParaRPr lang="ru-RU" smtClean="0">
              <a:latin typeface="Times New Roman" pitchFamily="18" charset="0"/>
            </a:endParaRPr>
          </a:p>
        </p:txBody>
      </p:sp>
      <p:sp>
        <p:nvSpPr>
          <p:cNvPr id="22530" name="Содержимое 2"/>
          <p:cNvSpPr>
            <a:spLocks noGrp="1"/>
          </p:cNvSpPr>
          <p:nvPr>
            <p:ph sz="half" idx="1"/>
          </p:nvPr>
        </p:nvSpPr>
        <p:spPr>
          <a:xfrm>
            <a:off x="500063" y="1214438"/>
            <a:ext cx="3786187" cy="1471612"/>
          </a:xfrm>
        </p:spPr>
        <p:txBody>
          <a:bodyPr/>
          <a:lstStyle/>
          <a:p>
            <a:pPr fontAlgn="t"/>
            <a:r>
              <a:rPr lang="kk-KZ" b="1" smtClean="0">
                <a:latin typeface="Times New Roman" pitchFamily="18" charset="0"/>
              </a:rPr>
              <a:t>ІІ- деңгей</a:t>
            </a:r>
            <a:endParaRPr lang="ru-RU" b="1" smtClean="0">
              <a:latin typeface="Times New Roman" pitchFamily="18" charset="0"/>
            </a:endParaRPr>
          </a:p>
          <a:p>
            <a:pPr fontAlgn="t"/>
            <a:r>
              <a:rPr lang="kk-KZ" b="1" smtClean="0">
                <a:latin typeface="Times New Roman" pitchFamily="18" charset="0"/>
              </a:rPr>
              <a:t>Суреттер бойынша сөйлемер құрастыру</a:t>
            </a:r>
          </a:p>
          <a:p>
            <a:endParaRPr lang="ru-RU" smtClean="0">
              <a:latin typeface="Times New Roman" pitchFamily="18" charset="0"/>
            </a:endParaRPr>
          </a:p>
        </p:txBody>
      </p:sp>
      <p:sp>
        <p:nvSpPr>
          <p:cNvPr id="22531" name="Содержимое 3"/>
          <p:cNvSpPr>
            <a:spLocks noGrp="1"/>
          </p:cNvSpPr>
          <p:nvPr>
            <p:ph sz="half" idx="2"/>
          </p:nvPr>
        </p:nvSpPr>
        <p:spPr>
          <a:xfrm>
            <a:off x="5219700" y="1196975"/>
            <a:ext cx="3609975" cy="1500188"/>
          </a:xfrm>
        </p:spPr>
        <p:txBody>
          <a:bodyPr/>
          <a:lstStyle/>
          <a:p>
            <a:r>
              <a:rPr lang="kk-KZ" sz="2400" b="1" smtClean="0">
                <a:latin typeface="Times New Roman" pitchFamily="18" charset="0"/>
              </a:rPr>
              <a:t>І –деңгей</a:t>
            </a:r>
          </a:p>
          <a:p>
            <a:r>
              <a:rPr lang="kk-KZ" sz="2400" b="1" smtClean="0">
                <a:latin typeface="Times New Roman" pitchFamily="18" charset="0"/>
              </a:rPr>
              <a:t>Суреттер бойынша әңгіме құрастыру</a:t>
            </a:r>
            <a:endParaRPr lang="ru-RU" sz="2400" b="1" smtClean="0">
              <a:latin typeface="Times New Roman" pitchFamily="18" charset="0"/>
            </a:endParaRPr>
          </a:p>
          <a:p>
            <a:endParaRPr lang="ru-RU" sz="2400" smtClean="0">
              <a:latin typeface="Times New Roman" pitchFamily="18" charset="0"/>
            </a:endParaRP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2786063"/>
            <a:ext cx="2643187" cy="252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6200" y="2643188"/>
            <a:ext cx="2717800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7438" y="4591050"/>
            <a:ext cx="4022725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Прямоугольник 1"/>
          <p:cNvSpPr>
            <a:spLocks noChangeArrowheads="1"/>
          </p:cNvSpPr>
          <p:nvPr/>
        </p:nvSpPr>
        <p:spPr bwMode="auto">
          <a:xfrm>
            <a:off x="1357313" y="285750"/>
            <a:ext cx="6643687" cy="551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4800" b="1">
                <a:latin typeface="Times New Roman" pitchFamily="18" charset="0"/>
              </a:rPr>
              <a:t>Үй тапсырмасы </a:t>
            </a:r>
          </a:p>
          <a:p>
            <a:pPr algn="ctr"/>
            <a:endParaRPr lang="kk-KZ" sz="2000" b="1">
              <a:latin typeface="Times New Roman" pitchFamily="18" charset="0"/>
            </a:endParaRPr>
          </a:p>
          <a:p>
            <a:r>
              <a:rPr lang="kk-KZ" sz="3600" b="1">
                <a:latin typeface="Times New Roman" pitchFamily="18" charset="0"/>
              </a:rPr>
              <a:t>«Сырғанақта» тақырыбына сурет салып, әңгімелеу. </a:t>
            </a:r>
          </a:p>
          <a:p>
            <a:r>
              <a:rPr lang="kk-KZ" sz="3600" b="1">
                <a:latin typeface="Times New Roman" pitchFamily="18" charset="0"/>
              </a:rPr>
              <a:t>« Сырғанақ» өлеңін жаттау.</a:t>
            </a:r>
          </a:p>
          <a:p>
            <a:pPr lvl="3"/>
            <a:r>
              <a:rPr lang="kk-KZ" sz="2000" b="1">
                <a:latin typeface="Times New Roman" pitchFamily="18" charset="0"/>
              </a:rPr>
              <a:t>Сырғанақ бұл, сырғанақ!</a:t>
            </a:r>
          </a:p>
          <a:p>
            <a:pPr lvl="3"/>
            <a:r>
              <a:rPr lang="kk-KZ" sz="2000" b="1">
                <a:latin typeface="Times New Roman" pitchFamily="18" charset="0"/>
              </a:rPr>
              <a:t>Аққан судай жылғалап,</a:t>
            </a:r>
          </a:p>
          <a:p>
            <a:pPr lvl="3"/>
            <a:r>
              <a:rPr lang="kk-KZ" sz="2000" b="1">
                <a:latin typeface="Times New Roman" pitchFamily="18" charset="0"/>
              </a:rPr>
              <a:t>Құлдиласа балалар,</a:t>
            </a:r>
          </a:p>
          <a:p>
            <a:pPr lvl="3"/>
            <a:r>
              <a:rPr lang="kk-KZ" sz="2000" b="1">
                <a:latin typeface="Times New Roman" pitchFamily="18" charset="0"/>
              </a:rPr>
              <a:t>Жел  сусылдап жырламақ.</a:t>
            </a:r>
          </a:p>
          <a:p>
            <a:pPr lvl="3"/>
            <a:endParaRPr lang="kk-KZ" sz="2000" b="1">
              <a:latin typeface="Times New Roman" pitchFamily="18" charset="0"/>
            </a:endParaRPr>
          </a:p>
          <a:p>
            <a:pPr lvl="3"/>
            <a:r>
              <a:rPr lang="kk-KZ" sz="2000" b="1">
                <a:latin typeface="Times New Roman" pitchFamily="18" charset="0"/>
              </a:rPr>
              <a:t>Жарыс барын білгендей,</a:t>
            </a:r>
          </a:p>
          <a:p>
            <a:pPr lvl="3"/>
            <a:r>
              <a:rPr lang="kk-KZ" sz="2000" b="1">
                <a:latin typeface="Times New Roman" pitchFamily="18" charset="0"/>
              </a:rPr>
              <a:t>Қалам дей ме үлгермей.</a:t>
            </a:r>
          </a:p>
          <a:p>
            <a:pPr lvl="3"/>
            <a:r>
              <a:rPr lang="kk-KZ" sz="2000" b="1">
                <a:latin typeface="Times New Roman" pitchFamily="18" charset="0"/>
              </a:rPr>
              <a:t>Ит те заулап келеді,</a:t>
            </a:r>
          </a:p>
          <a:p>
            <a:pPr lvl="3"/>
            <a:r>
              <a:rPr lang="kk-KZ" sz="2000" b="1">
                <a:latin typeface="Times New Roman" pitchFamily="18" charset="0"/>
              </a:rPr>
              <a:t>Мені қуып жүргендей.</a:t>
            </a:r>
            <a:endParaRPr lang="ru-RU" sz="20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88" y="0"/>
            <a:ext cx="2786062" cy="350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2325" y="3714750"/>
            <a:ext cx="4297363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3" y="0"/>
            <a:ext cx="5072062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Рисунок 7" descr="бассейн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3" y="3714750"/>
            <a:ext cx="4294187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/>
          <p:cNvPicPr>
            <a:picLocks noChangeAspect="1" noChangeArrowheads="1"/>
          </p:cNvPicPr>
          <p:nvPr/>
        </p:nvPicPr>
        <p:blipFill>
          <a:blip r:embed="rId2"/>
          <a:srcRect r="9615" b="3880"/>
          <a:stretch>
            <a:fillRect/>
          </a:stretch>
        </p:blipFill>
        <p:spPr bwMode="auto">
          <a:xfrm>
            <a:off x="214313" y="0"/>
            <a:ext cx="2643187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 l="6680" t="9761" r="4665" b="6287"/>
          <a:stretch>
            <a:fillRect/>
          </a:stretch>
        </p:blipFill>
        <p:spPr bwMode="auto">
          <a:xfrm>
            <a:off x="4168775" y="0"/>
            <a:ext cx="4760913" cy="359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Рисунок 3" descr="хоккей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88" y="3857625"/>
            <a:ext cx="336232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Рисунок 5" descr="дойбы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3" y="3857625"/>
            <a:ext cx="5137150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3"/>
          <p:cNvPicPr>
            <a:picLocks noChangeAspect="1" noChangeArrowheads="1"/>
          </p:cNvPicPr>
          <p:nvPr/>
        </p:nvPicPr>
        <p:blipFill>
          <a:blip r:embed="rId2"/>
          <a:srcRect l="5132" t="8546" r="23036" b="1965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357188" y="1214438"/>
            <a:ext cx="8572500" cy="1143000"/>
          </a:xfrm>
        </p:spPr>
        <p:txBody>
          <a:bodyPr/>
          <a:lstStyle/>
          <a:p>
            <a:r>
              <a:rPr lang="ru-RU" sz="7200" smtClean="0">
                <a:solidFill>
                  <a:schemeClr val="bg1"/>
                </a:solidFill>
              </a:rPr>
              <a:t>Фильм «Ну, погоди!»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00125"/>
            <a:ext cx="7772400" cy="2600325"/>
          </a:xfrm>
        </p:spPr>
        <p:txBody>
          <a:bodyPr>
            <a:normAutofit/>
          </a:bodyPr>
          <a:lstStyle/>
          <a:p>
            <a:r>
              <a:rPr lang="ru-RU" sz="4000" smtClean="0"/>
              <a:t> </a:t>
            </a:r>
            <a:br>
              <a:rPr lang="ru-RU" sz="4000" smtClean="0"/>
            </a:br>
            <a:r>
              <a:rPr lang="ru-RU" sz="7200" b="1" smtClean="0">
                <a:latin typeface="Times New Roman" pitchFamily="18" charset="0"/>
              </a:rPr>
              <a:t>САБАҚ</a:t>
            </a:r>
            <a:r>
              <a:rPr lang="kk-KZ" sz="7200" b="1" smtClean="0">
                <a:latin typeface="Times New Roman" pitchFamily="18" charset="0"/>
              </a:rPr>
              <a:t>ТЫҢ </a:t>
            </a:r>
            <a:r>
              <a:rPr lang="ru-RU" sz="7200" b="1" smtClean="0">
                <a:latin typeface="Times New Roman" pitchFamily="18" charset="0"/>
              </a:rPr>
              <a:t>ТАҚЫРЫБЫ: «СЫРҒАНАҚТА»</a:t>
            </a:r>
            <a:r>
              <a:rPr lang="ru-RU" sz="4000" smtClean="0">
                <a:latin typeface="Times New Roman" pitchFamily="18" charset="0"/>
              </a:rPr>
              <a:t/>
            </a:r>
            <a:br>
              <a:rPr lang="ru-RU" sz="4000" smtClean="0">
                <a:latin typeface="Times New Roman" pitchFamily="18" charset="0"/>
              </a:rPr>
            </a:br>
            <a:endParaRPr lang="ru-RU" sz="4000" smtClean="0">
              <a:latin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429125"/>
            <a:ext cx="6400800" cy="12096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schemeClr val="tx1"/>
                </a:solidFill>
              </a:rPr>
              <a:t>5 СЫНЫП</a:t>
            </a:r>
            <a:endParaRPr lang="ru-RU" dirty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ru-RU" b="1" smtClean="0">
                <a:latin typeface="Times New Roman" pitchFamily="18" charset="0"/>
              </a:rPr>
              <a:t>Сабақтың  мақсаты</a:t>
            </a:r>
            <a:r>
              <a:rPr lang="ru-RU" smtClean="0">
                <a:latin typeface="Times New Roman" pitchFamily="18" charset="0"/>
              </a:rPr>
              <a:t>:</a:t>
            </a:r>
            <a:r>
              <a:rPr lang="ru-RU" smtClean="0"/>
              <a:t> </a:t>
            </a:r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smtClean="0">
                <a:latin typeface="Times New Roman" pitchFamily="18" charset="0"/>
              </a:rPr>
              <a:t>Сөйлемдерді қатесіз, сауатты, мағыналы жазуға үйрету. Сөздерді өзара дұрыс байланыстырып, ойды жүйелеп айту дағдысын қалыптастыру.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smtClean="0">
                <a:latin typeface="Times New Roman" pitchFamily="18" charset="0"/>
              </a:rPr>
              <a:t>Сөздік жұмысы</a:t>
            </a:r>
            <a:r>
              <a:rPr lang="ru-RU" sz="5400" b="1" smtClean="0"/>
              <a:t> </a:t>
            </a:r>
            <a:endParaRPr lang="ru-RU" sz="5400" smtClean="0"/>
          </a:p>
        </p:txBody>
      </p:sp>
      <p:sp>
        <p:nvSpPr>
          <p:cNvPr id="19458" name="Содержимое 2"/>
          <p:cNvSpPr>
            <a:spLocks noGrp="1"/>
          </p:cNvSpPr>
          <p:nvPr>
            <p:ph idx="1"/>
          </p:nvPr>
        </p:nvSpPr>
        <p:spPr>
          <a:xfrm>
            <a:off x="1643063" y="1571625"/>
            <a:ext cx="7043737" cy="455453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4400" b="1" smtClean="0">
                <a:latin typeface="Times New Roman" pitchFamily="18" charset="0"/>
              </a:rPr>
              <a:t>қар басты – снег покрыл;</a:t>
            </a:r>
            <a:endParaRPr lang="ru-RU" sz="4400" smtClean="0">
              <a:latin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ru-RU" sz="4400" b="1" smtClean="0">
                <a:latin typeface="Times New Roman" pitchFamily="18" charset="0"/>
              </a:rPr>
              <a:t>күн ашық – день ясный;</a:t>
            </a:r>
            <a:endParaRPr lang="ru-RU" sz="4400" smtClean="0">
              <a:latin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ru-RU" sz="4400" b="1" smtClean="0">
                <a:latin typeface="Times New Roman" pitchFamily="18" charset="0"/>
              </a:rPr>
              <a:t>көңілді - веселый, веселые;</a:t>
            </a:r>
            <a:endParaRPr lang="ru-RU" sz="4400" smtClean="0">
              <a:latin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ru-RU" sz="4400" b="1" smtClean="0">
                <a:latin typeface="Times New Roman" pitchFamily="18" charset="0"/>
              </a:rPr>
              <a:t>сырғанақ – горка;</a:t>
            </a:r>
            <a:endParaRPr lang="ru-RU" sz="4400" smtClean="0">
              <a:latin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ru-RU" sz="4400" b="1" smtClean="0">
                <a:latin typeface="Times New Roman" pitchFamily="18" charset="0"/>
              </a:rPr>
              <a:t>сырғанақта – на горке.</a:t>
            </a:r>
            <a:endParaRPr lang="ru-RU" sz="4400" smtClean="0">
              <a:latin typeface="Times New Roman" pitchFamily="18" charset="0"/>
            </a:endParaRPr>
          </a:p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38"/>
            <a:ext cx="8229600" cy="7747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 </a:t>
            </a:r>
            <a:r>
              <a:rPr lang="ru-RU" sz="6000" b="1" dirty="0" err="1" smtClean="0"/>
              <a:t>Мәтінмен жұмыс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048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b="1" smtClean="0"/>
              <a:t>Қыс түсті. Жерді ақ қар басты. Күн ашық. Балалар шанамен сырғанаққа келді. Сырғанақта балалар көп. Олар шанамен , шаңғымен сырғанап жүр. Балалар жылы киінген. Қанат пен Саша қардан аққала жасап жатыр. Балалар көңілді.</a:t>
            </a:r>
            <a:endParaRPr lang="ru-RU" sz="3600" smtClean="0"/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smtClean="0"/>
              <a:t>Топтастыру</a:t>
            </a:r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k-KZ" b="1" dirty="0"/>
              <a:t>                  Қар жауады                      жапырақтар сарғаяды    </a:t>
            </a:r>
            <a:endParaRPr lang="ru-RU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k-KZ" b="1" dirty="0"/>
              <a:t>Қыста</a:t>
            </a:r>
            <a:endParaRPr lang="ru-RU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k-KZ" b="1" dirty="0" smtClean="0"/>
              <a:t>  </a:t>
            </a:r>
            <a:r>
              <a:rPr lang="kk-KZ" b="1" dirty="0"/>
              <a:t>     Боран соғады	                                                        аяз болады </a:t>
            </a:r>
            <a:endParaRPr lang="ru-RU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k-KZ" b="1" dirty="0"/>
              <a:t> </a:t>
            </a:r>
            <a:endParaRPr lang="ru-RU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k-KZ" b="1" dirty="0"/>
              <a:t> </a:t>
            </a:r>
            <a:endParaRPr lang="ru-RU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k-KZ" b="1" dirty="0"/>
              <a:t>Құстар ұшып келеді                                   Балалар шана тебеді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166</Words>
  <Application>Microsoft Office PowerPoint</Application>
  <PresentationFormat>Экран (4:3)</PresentationFormat>
  <Paragraphs>46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Calibri</vt:lpstr>
      <vt:lpstr>Arial</vt:lpstr>
      <vt:lpstr>Times New Roman</vt:lpstr>
      <vt:lpstr>Тема Office</vt:lpstr>
      <vt:lpstr>Үй тапсырмасы</vt:lpstr>
      <vt:lpstr>Слайд 2</vt:lpstr>
      <vt:lpstr>Слайд 3</vt:lpstr>
      <vt:lpstr>Фильм «Ну, погоди!»</vt:lpstr>
      <vt:lpstr>  САБАҚТЫҢ ТАҚЫРЫБЫ: «СЫРҒАНАҚТА» </vt:lpstr>
      <vt:lpstr>Сабақтың  мақсаты: </vt:lpstr>
      <vt:lpstr>Сөздік жұмысы </vt:lpstr>
      <vt:lpstr> Мәтінмен жұмыс </vt:lpstr>
      <vt:lpstr>Топтастыру</vt:lpstr>
      <vt:lpstr>Суретпен жұмыс</vt:lpstr>
      <vt:lpstr>Слайд 11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Үй тапсырмасы</dc:title>
  <dc:creator>Admin</dc:creator>
  <cp:lastModifiedBy>школа</cp:lastModifiedBy>
  <cp:revision>13</cp:revision>
  <dcterms:created xsi:type="dcterms:W3CDTF">2012-01-11T12:50:12Z</dcterms:created>
  <dcterms:modified xsi:type="dcterms:W3CDTF">2012-01-17T14:04:50Z</dcterms:modified>
</cp:coreProperties>
</file>