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1"/>
  </p:notesMasterIdLst>
  <p:sldIdLst>
    <p:sldId id="273" r:id="rId2"/>
    <p:sldId id="285" r:id="rId3"/>
    <p:sldId id="256" r:id="rId4"/>
    <p:sldId id="274" r:id="rId5"/>
    <p:sldId id="284" r:id="rId6"/>
    <p:sldId id="258" r:id="rId7"/>
    <p:sldId id="286" r:id="rId8"/>
    <p:sldId id="265" r:id="rId9"/>
    <p:sldId id="260" r:id="rId10"/>
    <p:sldId id="266" r:id="rId11"/>
    <p:sldId id="267" r:id="rId12"/>
    <p:sldId id="261" r:id="rId13"/>
    <p:sldId id="268" r:id="rId14"/>
    <p:sldId id="269" r:id="rId15"/>
    <p:sldId id="270" r:id="rId16"/>
    <p:sldId id="271" r:id="rId17"/>
    <p:sldId id="279" r:id="rId18"/>
    <p:sldId id="282" r:id="rId19"/>
    <p:sldId id="28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1F1A"/>
    <a:srgbClr val="FF0000"/>
    <a:srgbClr val="FFFF00"/>
    <a:srgbClr val="0000FF"/>
    <a:srgbClr val="65FF65"/>
    <a:srgbClr val="FFFFFF"/>
    <a:srgbClr val="3000B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59964-56E7-4E9D-8424-1268DBA0EAAF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1E8E5-559B-45DE-82FC-3E6CCEB73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1E8E5-559B-45DE-82FC-3E6CCEB7361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1417B17-A52C-425F-AE2C-87859B59B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C4E93-9AEE-4296-A0A7-6F88A250E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A6C5B-0233-4569-A370-3EE0AD6BF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AD604-E2D9-4733-94B8-3C1FC0739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71EB04A-F583-43E6-9956-EEFD569CD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C4041-ACB3-402C-A58F-EB52B5CAB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726CADF-8C1C-4FD1-AAE6-40479D0DF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9B6DB-8A48-4B2F-BD62-70FA8A75F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12E2986-D4E0-4394-B804-555929C84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09DC62C-DF5C-460A-B7F6-E465B2EB4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98CF7-20AC-4D57-83E4-28E2DB732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220AE8A-BD65-45E3-80EF-65427070B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93.beon.ru/39/21/332139/45/9346245/0_1be4c_75626a7c_L.gif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" Target="slide8.xml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audio" Target="../media/audio4.wav"/><Relationship Id="rId4" Type="http://schemas.openxmlformats.org/officeDocument/2006/relationships/audio" Target="../media/audio5.wav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audio" Target="../media/audio6.wav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image" Target="../media/image32.jpeg"/><Relationship Id="rId5" Type="http://schemas.openxmlformats.org/officeDocument/2006/relationships/audio" Target="../media/audio5.wav"/><Relationship Id="rId10" Type="http://schemas.openxmlformats.org/officeDocument/2006/relationships/image" Target="../media/image31.jpeg"/><Relationship Id="rId4" Type="http://schemas.openxmlformats.org/officeDocument/2006/relationships/slide" Target="slide8.xml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audio" Target="../media/audio7.wav"/><Relationship Id="rId7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4" Type="http://schemas.openxmlformats.org/officeDocument/2006/relationships/slide" Target="slide8.xml"/><Relationship Id="rId9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4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slide" Target="slide8.xml"/><Relationship Id="rId7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20.gif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0.xml"/><Relationship Id="rId7" Type="http://schemas.openxmlformats.org/officeDocument/2006/relationships/slide" Target="slide14.xml"/><Relationship Id="rId12" Type="http://schemas.openxmlformats.org/officeDocument/2006/relationships/slide" Target="slide18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11" Type="http://schemas.openxmlformats.org/officeDocument/2006/relationships/audio" Target="../media/audio4.wav"/><Relationship Id="rId5" Type="http://schemas.openxmlformats.org/officeDocument/2006/relationships/slide" Target="slide12.xml"/><Relationship Id="rId10" Type="http://schemas.openxmlformats.org/officeDocument/2006/relationships/slide" Target="slide17.xml"/><Relationship Id="rId4" Type="http://schemas.openxmlformats.org/officeDocument/2006/relationships/slide" Target="slide11.xml"/><Relationship Id="rId9" Type="http://schemas.openxmlformats.org/officeDocument/2006/relationships/slide" Target="slide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rog_sbs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2916238" y="1123950"/>
            <a:ext cx="5976937" cy="4681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«Қазақ тілінің</a:t>
            </a:r>
            <a:r>
              <a:rPr lang="ru-RU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ru-RU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білгірлері</a:t>
            </a:r>
            <a:r>
              <a:rPr lang="ru-RU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»</a:t>
            </a:r>
          </a:p>
        </p:txBody>
      </p:sp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827088" y="3429000"/>
            <a:ext cx="2447925" cy="1979613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21538728"/>
              </a:avLst>
            </a:prstTxWarp>
          </a:bodyPr>
          <a:lstStyle/>
          <a:p>
            <a:pPr algn="ctr"/>
            <a:endParaRPr lang="ru-RU" sz="3600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6" descr="Картинка 0 из 427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2714620"/>
            <a:ext cx="33242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57620" y="5786454"/>
            <a:ext cx="5286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Қазақ тілі мен әдебиет мұғалімі №16 ЖББ ОМ </a:t>
            </a:r>
            <a:r>
              <a:rPr lang="ru-RU" dirty="0" err="1" smtClean="0"/>
              <a:t>Башкенова</a:t>
            </a:r>
            <a:r>
              <a:rPr lang="ru-RU" dirty="0" smtClean="0"/>
              <a:t> </a:t>
            </a:r>
            <a:r>
              <a:rPr lang="ru-RU" dirty="0" err="1" smtClean="0"/>
              <a:t>Маржан</a:t>
            </a:r>
            <a:r>
              <a:rPr lang="ru-RU" dirty="0" smtClean="0"/>
              <a:t> </a:t>
            </a:r>
            <a:r>
              <a:rPr lang="ru-RU" dirty="0" err="1" smtClean="0"/>
              <a:t>Махсутовна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5661025"/>
            <a:ext cx="576262" cy="647700"/>
          </a:xfrm>
          <a:prstGeom prst="actionButtonReturn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85812" y="214313"/>
            <a:ext cx="8143905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k-KZ" sz="4400" b="1" dirty="0" smtClean="0">
                <a:solidFill>
                  <a:srgbClr val="FF0000"/>
                </a:solidFill>
                <a:latin typeface="Book Antiqua" pitchFamily="18" charset="0"/>
              </a:rPr>
              <a:t>Бұл қай қаланың көшелері?</a:t>
            </a:r>
            <a:endParaRPr lang="ru-RU" sz="4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23556" name="AutoShape 7">
            <a:hlinkClick r:id="" action="ppaction://noaction" highlightClick="1">
              <a:snd r:embed="rId4" name="voltage.wav"/>
            </a:hlinkClick>
          </p:cNvPr>
          <p:cNvSpPr>
            <a:spLocks noChangeArrowheads="1"/>
          </p:cNvSpPr>
          <p:nvPr/>
        </p:nvSpPr>
        <p:spPr bwMode="auto">
          <a:xfrm>
            <a:off x="8172450" y="6308725"/>
            <a:ext cx="287338" cy="287338"/>
          </a:xfrm>
          <a:prstGeom prst="actionButtonSound">
            <a:avLst/>
          </a:prstGeom>
          <a:solidFill>
            <a:schemeClr val="accent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7" name="AutoShape 8">
            <a:hlinkClick r:id="" action="ppaction://noaction" highlightClick="1">
              <a:snd r:embed="rId5" name="applause.wav"/>
            </a:hlinkClick>
          </p:cNvPr>
          <p:cNvSpPr>
            <a:spLocks noChangeArrowheads="1"/>
          </p:cNvSpPr>
          <p:nvPr/>
        </p:nvSpPr>
        <p:spPr bwMode="auto">
          <a:xfrm>
            <a:off x="7812088" y="6308725"/>
            <a:ext cx="287337" cy="287338"/>
          </a:xfrm>
          <a:prstGeom prst="actionButtonSound">
            <a:avLst/>
          </a:prstGeom>
          <a:solidFill>
            <a:schemeClr val="accent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4" descr="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1643051"/>
            <a:ext cx="388937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astana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3929066"/>
            <a:ext cx="37703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_2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2" y="1714488"/>
            <a:ext cx="410210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11202645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6314" y="4071942"/>
            <a:ext cx="264320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C:\Documents and Settings\Администратор\Рабочий стол\гульназ\анимашки\backgrounds_10005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357188"/>
            <a:ext cx="8577263" cy="62150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24579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5445125"/>
            <a:ext cx="719138" cy="647700"/>
          </a:xfrm>
          <a:prstGeom prst="actionButtonReturn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755650" y="908050"/>
            <a:ext cx="66246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4400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928662" y="500042"/>
            <a:ext cx="7058025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k-KZ" sz="4000" b="1" i="1" dirty="0" smtClean="0">
                <a:solidFill>
                  <a:srgbClr val="FF0000"/>
                </a:solidFill>
                <a:latin typeface="Book Antiqua" pitchFamily="18" charset="0"/>
              </a:rPr>
              <a:t>Ақындар сайысын қалай атайды?</a:t>
            </a:r>
            <a:endParaRPr lang="ru-RU" sz="4000" b="1" i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24582" name="AutoShape 7">
            <a:hlinkClick r:id="" action="ppaction://noaction" highlightClick="1">
              <a:snd r:embed="rId5" name="voltage.wav"/>
            </a:hlinkClick>
          </p:cNvPr>
          <p:cNvSpPr>
            <a:spLocks noChangeArrowheads="1"/>
          </p:cNvSpPr>
          <p:nvPr/>
        </p:nvSpPr>
        <p:spPr bwMode="auto">
          <a:xfrm>
            <a:off x="8316913" y="6092825"/>
            <a:ext cx="287337" cy="287338"/>
          </a:xfrm>
          <a:prstGeom prst="actionButtonSound">
            <a:avLst/>
          </a:prstGeom>
          <a:solidFill>
            <a:schemeClr val="accent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3" name="AutoShape 8">
            <a:hlinkClick r:id="" action="ppaction://noaction" highlightClick="1">
              <a:snd r:embed="rId6" name="applause.wav"/>
            </a:hlinkClick>
          </p:cNvPr>
          <p:cNvSpPr>
            <a:spLocks noChangeArrowheads="1"/>
          </p:cNvSpPr>
          <p:nvPr/>
        </p:nvSpPr>
        <p:spPr bwMode="auto">
          <a:xfrm>
            <a:off x="7956550" y="6092825"/>
            <a:ext cx="287338" cy="287338"/>
          </a:xfrm>
          <a:prstGeom prst="actionButtonSound">
            <a:avLst/>
          </a:prstGeom>
          <a:solidFill>
            <a:schemeClr val="accent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Picture 4" descr="Безимени-10"/>
          <p:cNvPicPr>
            <a:picLocks noChangeAspect="1" noChangeArrowheads="1"/>
          </p:cNvPicPr>
          <p:nvPr/>
        </p:nvPicPr>
        <p:blipFill>
          <a:blip r:embed="rId7">
            <a:lum contrast="12000"/>
          </a:blip>
          <a:srcRect/>
          <a:stretch>
            <a:fillRect/>
          </a:stretch>
        </p:blipFill>
        <p:spPr bwMode="auto">
          <a:xfrm>
            <a:off x="928662" y="2071678"/>
            <a:ext cx="6929422" cy="4452951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14313" y="214313"/>
            <a:ext cx="8715375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Бұл қандай ертегі?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229225"/>
            <a:ext cx="647700" cy="719138"/>
          </a:xfrm>
          <a:prstGeom prst="actionButtonReturn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AutoShape 6">
            <a:hlinkClick r:id="" action="ppaction://noaction" highlightClick="1">
              <a:snd r:embed="rId5" name="voltage.wav"/>
            </a:hlinkClick>
          </p:cNvPr>
          <p:cNvSpPr>
            <a:spLocks noChangeArrowheads="1"/>
          </p:cNvSpPr>
          <p:nvPr/>
        </p:nvSpPr>
        <p:spPr bwMode="auto">
          <a:xfrm>
            <a:off x="8243888" y="5949950"/>
            <a:ext cx="287337" cy="287338"/>
          </a:xfrm>
          <a:prstGeom prst="actionButtonSound">
            <a:avLst/>
          </a:prstGeom>
          <a:solidFill>
            <a:schemeClr val="accent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5" name="AutoShape 7">
            <a:hlinkClick r:id="" action="ppaction://noaction" highlightClick="1">
              <a:snd r:embed="rId6" name="applause.wav"/>
            </a:hlinkClick>
          </p:cNvPr>
          <p:cNvSpPr>
            <a:spLocks noChangeArrowheads="1"/>
          </p:cNvSpPr>
          <p:nvPr/>
        </p:nvSpPr>
        <p:spPr bwMode="auto">
          <a:xfrm>
            <a:off x="7883525" y="5949950"/>
            <a:ext cx="287338" cy="287338"/>
          </a:xfrm>
          <a:prstGeom prst="actionButtonSound">
            <a:avLst/>
          </a:prstGeom>
          <a:solidFill>
            <a:schemeClr val="accent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5" descr="Мактакыз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4000504"/>
            <a:ext cx="1552603" cy="2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Мактакыз-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1714488"/>
            <a:ext cx="164307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Мактакыз-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00892" y="1643050"/>
            <a:ext cx="18129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Мактакыз-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86512" y="4071942"/>
            <a:ext cx="137318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Мактакыз-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72066" y="1643050"/>
            <a:ext cx="151447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Мактакыз-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28860" y="4000504"/>
            <a:ext cx="18002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сатушы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85984" y="1500174"/>
            <a:ext cx="187166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Мактакыз-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43438" y="4000504"/>
            <a:ext cx="1373184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661025"/>
            <a:ext cx="576262" cy="504825"/>
          </a:xfrm>
          <a:prstGeom prst="actionButtonReturn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1835150" y="1268413"/>
            <a:ext cx="4321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440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14313" y="0"/>
            <a:ext cx="8929687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Қазақтың ұлы билерін ата.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9" name="AutoShape 8">
            <a:hlinkClick r:id="" action="ppaction://noaction" highlightClick="1">
              <a:snd r:embed="rId5" name="voltage.wav"/>
            </a:hlinkClick>
          </p:cNvPr>
          <p:cNvSpPr>
            <a:spLocks noChangeArrowheads="1"/>
          </p:cNvSpPr>
          <p:nvPr/>
        </p:nvSpPr>
        <p:spPr bwMode="auto">
          <a:xfrm>
            <a:off x="8388350" y="6237288"/>
            <a:ext cx="287338" cy="287337"/>
          </a:xfrm>
          <a:prstGeom prst="actionButtonSound">
            <a:avLst/>
          </a:prstGeom>
          <a:solidFill>
            <a:schemeClr val="accent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0" name="AutoShape 9">
            <a:hlinkClick r:id="" action="ppaction://noaction" highlightClick="1">
              <a:snd r:embed="rId6" name="applause.wav"/>
            </a:hlinkClick>
          </p:cNvPr>
          <p:cNvSpPr>
            <a:spLocks noChangeArrowheads="1"/>
          </p:cNvSpPr>
          <p:nvPr/>
        </p:nvSpPr>
        <p:spPr bwMode="auto">
          <a:xfrm>
            <a:off x="8027988" y="6237288"/>
            <a:ext cx="287337" cy="287337"/>
          </a:xfrm>
          <a:prstGeom prst="actionButtonSound">
            <a:avLst/>
          </a:prstGeom>
          <a:solidFill>
            <a:schemeClr val="accent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22" descr="сканирование00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2000240"/>
            <a:ext cx="239077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1" descr="сканирование00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2000240"/>
            <a:ext cx="22320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" descr="сканирование00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43636" y="2000240"/>
            <a:ext cx="22860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14313" y="142875"/>
            <a:ext cx="8715375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Бұл кімнің ескерткіші?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300663"/>
            <a:ext cx="647700" cy="719137"/>
          </a:xfrm>
          <a:prstGeom prst="actionButtonReturn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2" name="AutoShape 6">
            <a:hlinkClick r:id="" action="ppaction://noaction" highlightClick="1">
              <a:snd r:embed="rId5" name="voltage.wav"/>
            </a:hlinkClick>
          </p:cNvPr>
          <p:cNvSpPr>
            <a:spLocks noChangeArrowheads="1"/>
          </p:cNvSpPr>
          <p:nvPr/>
        </p:nvSpPr>
        <p:spPr bwMode="auto">
          <a:xfrm>
            <a:off x="8388350" y="6021388"/>
            <a:ext cx="287338" cy="287337"/>
          </a:xfrm>
          <a:prstGeom prst="actionButtonSound">
            <a:avLst/>
          </a:prstGeom>
          <a:solidFill>
            <a:schemeClr val="accent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3" name="AutoShape 7">
            <a:hlinkClick r:id="" action="ppaction://noaction" highlightClick="1">
              <a:snd r:embed="rId6" name="applause.wav"/>
            </a:hlinkClick>
          </p:cNvPr>
          <p:cNvSpPr>
            <a:spLocks noChangeArrowheads="1"/>
          </p:cNvSpPr>
          <p:nvPr/>
        </p:nvSpPr>
        <p:spPr bwMode="auto">
          <a:xfrm>
            <a:off x="8027988" y="6021388"/>
            <a:ext cx="287337" cy="287337"/>
          </a:xfrm>
          <a:prstGeom prst="actionButtonSound">
            <a:avLst/>
          </a:prstGeom>
          <a:solidFill>
            <a:schemeClr val="accent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C:\Documents and Settings\Иммельман\Мои документы\Абай  ескертк3ш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1643050"/>
            <a:ext cx="464343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300663"/>
            <a:ext cx="647700" cy="576262"/>
          </a:xfrm>
          <a:prstGeom prst="actionButtonReturn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14313" y="285750"/>
            <a:ext cx="8715375" cy="708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k-KZ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Абайдың бір </a:t>
            </a:r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өлеңін </a:t>
            </a:r>
            <a:r>
              <a:rPr lang="kk-KZ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жатқа айт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AutoShape 6">
            <a:hlinkClick r:id="" action="ppaction://noaction" highlightClick="1">
              <a:snd r:embed="rId4" name="voltage.wav"/>
            </a:hlinkClick>
          </p:cNvPr>
          <p:cNvSpPr>
            <a:spLocks noChangeArrowheads="1"/>
          </p:cNvSpPr>
          <p:nvPr/>
        </p:nvSpPr>
        <p:spPr bwMode="auto">
          <a:xfrm>
            <a:off x="8243888" y="5949950"/>
            <a:ext cx="287337" cy="287338"/>
          </a:xfrm>
          <a:prstGeom prst="actionButtonSound">
            <a:avLst/>
          </a:prstGeom>
          <a:solidFill>
            <a:schemeClr val="accent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7" name="AutoShape 7">
            <a:hlinkClick r:id="" action="ppaction://noaction" highlightClick="1">
              <a:snd r:embed="rId5" name="applause.wav"/>
            </a:hlinkClick>
          </p:cNvPr>
          <p:cNvSpPr>
            <a:spLocks noChangeArrowheads="1"/>
          </p:cNvSpPr>
          <p:nvPr/>
        </p:nvSpPr>
        <p:spPr bwMode="auto">
          <a:xfrm>
            <a:off x="7883525" y="5949950"/>
            <a:ext cx="287338" cy="287338"/>
          </a:xfrm>
          <a:prstGeom prst="actionButtonSound">
            <a:avLst/>
          </a:prstGeom>
          <a:solidFill>
            <a:schemeClr val="accent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8678" name="Picture 24" descr="аеоаеоае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75" y="2071688"/>
            <a:ext cx="3076575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5445125"/>
            <a:ext cx="647700" cy="720725"/>
          </a:xfrm>
          <a:prstGeom prst="actionButtonReturn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14282" y="285728"/>
            <a:ext cx="8643937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Қазақтың ұлттық тағамдарын ата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AutoShape 6">
            <a:hlinkClick r:id="" action="ppaction://noaction" highlightClick="1">
              <a:snd r:embed="rId4" name="voltage.wav"/>
            </a:hlinkClick>
          </p:cNvPr>
          <p:cNvSpPr>
            <a:spLocks noChangeArrowheads="1"/>
          </p:cNvSpPr>
          <p:nvPr/>
        </p:nvSpPr>
        <p:spPr bwMode="auto">
          <a:xfrm>
            <a:off x="8316913" y="6237288"/>
            <a:ext cx="287337" cy="287337"/>
          </a:xfrm>
          <a:prstGeom prst="actionButtonSound">
            <a:avLst/>
          </a:prstGeom>
          <a:solidFill>
            <a:schemeClr val="accent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1" name="AutoShape 7">
            <a:hlinkClick r:id="" action="ppaction://noaction" highlightClick="1">
              <a:snd r:embed="rId5" name="applause.wav"/>
            </a:hlinkClick>
          </p:cNvPr>
          <p:cNvSpPr>
            <a:spLocks noChangeArrowheads="1"/>
          </p:cNvSpPr>
          <p:nvPr/>
        </p:nvSpPr>
        <p:spPr bwMode="auto">
          <a:xfrm>
            <a:off x="7956550" y="6237288"/>
            <a:ext cx="287338" cy="287337"/>
          </a:xfrm>
          <a:prstGeom prst="actionButtonSound">
            <a:avLst/>
          </a:prstGeom>
          <a:solidFill>
            <a:schemeClr val="accent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4" descr="00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4286256"/>
            <a:ext cx="3714776" cy="1928826"/>
          </a:xfrm>
          <a:prstGeom prst="rect">
            <a:avLst/>
          </a:prstGeom>
          <a:noFill/>
        </p:spPr>
      </p:pic>
      <p:pic>
        <p:nvPicPr>
          <p:cNvPr id="8" name="Picture 4" descr="00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1571612"/>
            <a:ext cx="4214842" cy="2357454"/>
          </a:xfrm>
          <a:prstGeom prst="rect">
            <a:avLst/>
          </a:prstGeom>
          <a:noFill/>
        </p:spPr>
      </p:pic>
      <p:pic>
        <p:nvPicPr>
          <p:cNvPr id="9" name="Picture 4" descr="E:\кум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9256" y="1643050"/>
            <a:ext cx="3176587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000125" y="0"/>
            <a:ext cx="6786563" cy="1214438"/>
          </a:xfrm>
        </p:spPr>
        <p:txBody>
          <a:bodyPr/>
          <a:lstStyle/>
          <a:p>
            <a:pPr eaLnBrk="1" hangingPunct="1"/>
            <a:r>
              <a:rPr lang="kk-KZ" sz="5400" b="1" smtClean="0">
                <a:solidFill>
                  <a:srgbClr val="FF0000"/>
                </a:solidFill>
                <a:latin typeface="Book Antiqua" pitchFamily="18" charset="0"/>
              </a:rPr>
              <a:t>СЫЙЛЫҚ</a:t>
            </a:r>
            <a:endParaRPr lang="ru-RU" sz="5400" b="1" smtClean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30723" name="Picture 3" descr="C:\Documents and Settings\Администратор\Рабочий стол\сыйлық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925" y="1292225"/>
            <a:ext cx="9178925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9563" y="5857875"/>
            <a:ext cx="647700" cy="720725"/>
          </a:xfrm>
          <a:prstGeom prst="actionButtonReturn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25" name="Picture 5" descr="C:\Documents and Settings\Администратор\Рабочий стол\19ef25bd7ee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0"/>
            <a:ext cx="12858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3000372"/>
            <a:ext cx="7715304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80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8000" b="1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0"/>
            <a:ext cx="771530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Үй жұмысы </a:t>
            </a:r>
            <a:endParaRPr lang="ru-RU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Picture 12" descr="C:\Documents and Settings\Администратор\Мои документы\анимационные картинки\книга1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1107213">
            <a:off x="1144490" y="1146192"/>
            <a:ext cx="7362304" cy="436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20466682">
            <a:off x="1919123" y="4110847"/>
            <a:ext cx="32088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i="1" dirty="0" smtClean="0"/>
              <a:t>«Қазақ тілінің   білгірі» атты сайысымыздың соңы ән мен   күйге, биге    айналады.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C:\Documents and Settings\Администратор\Рабочий стол\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877" y="1357298"/>
            <a:ext cx="8714245" cy="4714908"/>
          </a:xfrm>
          <a:prstGeom prst="rect">
            <a:avLst/>
          </a:prstGeom>
          <a:noFill/>
        </p:spPr>
        <p:txBody>
          <a:bodyPr wrap="none">
            <a:prstTxWarp prst="textButtonPour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7200" b="1" dirty="0">
                <a:ln w="11430"/>
                <a:solidFill>
                  <a:srgbClr val="FF0000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Назарларыңызға</a:t>
            </a:r>
          </a:p>
          <a:p>
            <a:pPr algn="ctr">
              <a:defRPr/>
            </a:pPr>
            <a:r>
              <a:rPr lang="kk-KZ" sz="7200" b="1" dirty="0">
                <a:ln w="11430"/>
                <a:solidFill>
                  <a:srgbClr val="FF0000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рахмет!</a:t>
            </a:r>
            <a:endParaRPr lang="ru-RU" sz="7200" b="1" dirty="0">
              <a:ln w="11430"/>
              <a:solidFill>
                <a:srgbClr val="FF0000"/>
              </a:solidFill>
              <a:effectLst>
                <a:glow rad="101600">
                  <a:srgbClr val="7030A0">
                    <a:alpha val="6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C:\Documents and Settings\Администратор\Рабочий стол\he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71744"/>
            <a:ext cx="9066071" cy="37861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225" name="WordArt 9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857224" y="142852"/>
            <a:ext cx="6786610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ТАНЫСТЫРУ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50" autoRev="1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>
                                      <p:cBhvr>
                                        <p:cTn id="15" dur="250" autoRev="1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k-KZ" sz="6000" b="1" dirty="0" smtClean="0">
                <a:solidFill>
                  <a:srgbClr val="FF0000"/>
                </a:solidFill>
              </a:rPr>
              <a:t>”Мәтінді аудару”</a:t>
            </a:r>
            <a:endParaRPr lang="ru-RU" sz="6000" b="1" dirty="0" smtClean="0">
              <a:solidFill>
                <a:srgbClr val="FF0000"/>
              </a:solidFill>
            </a:endParaRPr>
          </a:p>
        </p:txBody>
      </p:sp>
      <p:pic>
        <p:nvPicPr>
          <p:cNvPr id="14340" name="Picture 4" descr="C:\Documents and Settings\Администратор\Рабочий стол\Ахтанов Күй аңызы\dd3b36a7ba55c1ff38cf3c3f7f82445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5000625"/>
            <a:ext cx="21240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C:\Documents and Settings\Администратор\Рабочий стол\Ахтанов Күй аңызы\dd3b36a7ba55c1ff38cf3c3f7f82445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4929188"/>
            <a:ext cx="21240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4" descr="C:\Documents and Settings\Администратор\Рабочий стол\Ахтанов Күй аңызы\dd3b36a7ba55c1ff38cf3c3f7f82445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5000625"/>
            <a:ext cx="21240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4" descr="C:\Documents and Settings\Администратор\Рабочий стол\Ахтанов Күй аңызы\dd3b36a7ba55c1ff38cf3c3f7f82445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4929188"/>
            <a:ext cx="21240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928662" y="1500174"/>
            <a:ext cx="778674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Менің елім – Қазақстан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524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Біздің Отанымыз – Қазақстан. Республикамыз үлкен, табиғаты тамаша, жері кең әрі бай. Қазақстан жерінде көмір, мұнай, темір, алтын,</a:t>
            </a:r>
            <a:r>
              <a:rPr kumimoji="0" lang="kk-KZ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мыс мол. Қарағанды қаласында - көмір, Теміртау қаласында - темір, Аматыда – алма, Оңтүстікте – ақ мата, Қызылордада – күріш өседі. Елордасы – Астана қаласы.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524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Мен өз елімді мақтан етемін.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Rectangle 9"/>
          <p:cNvSpPr>
            <a:spLocks noGrp="1" noChangeArrowheads="1"/>
          </p:cNvSpPr>
          <p:nvPr>
            <p:ph type="title"/>
          </p:nvPr>
        </p:nvSpPr>
        <p:spPr>
          <a:xfrm>
            <a:off x="1071563" y="285750"/>
            <a:ext cx="6870700" cy="863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4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Бәйге</a:t>
            </a:r>
            <a:endParaRPr lang="ru-RU" sz="4000" b="1" i="1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30910"/>
          </a:xfrm>
        </p:spPr>
        <p:txBody>
          <a:bodyPr/>
          <a:lstStyle/>
          <a:p>
            <a:pPr lvl="0"/>
            <a:r>
              <a:rPr lang="kk-KZ" sz="2000" dirty="0" smtClean="0"/>
              <a:t>Буынның неше түрі бар?</a:t>
            </a:r>
            <a:endParaRPr lang="ru-RU" sz="2000" dirty="0" smtClean="0"/>
          </a:p>
          <a:p>
            <a:pPr lvl="0"/>
            <a:r>
              <a:rPr lang="kk-KZ" sz="2000" dirty="0" smtClean="0"/>
              <a:t>Мағыналары бірдей сөзді қалай атайды?</a:t>
            </a:r>
            <a:endParaRPr lang="ru-RU" sz="2000" dirty="0" smtClean="0"/>
          </a:p>
          <a:p>
            <a:pPr lvl="0"/>
            <a:r>
              <a:rPr lang="kk-KZ" sz="2000" dirty="0" smtClean="0"/>
              <a:t>Етістіктің неше шағы бар?</a:t>
            </a:r>
            <a:endParaRPr lang="ru-RU" sz="2000" dirty="0" smtClean="0"/>
          </a:p>
          <a:p>
            <a:pPr lvl="0"/>
            <a:r>
              <a:rPr lang="kk-KZ" sz="2000" dirty="0" smtClean="0"/>
              <a:t>Үндестік заңының неше түрі бар?</a:t>
            </a:r>
            <a:endParaRPr lang="ru-RU" sz="2000" dirty="0" smtClean="0"/>
          </a:p>
          <a:p>
            <a:pPr lvl="0"/>
            <a:r>
              <a:rPr lang="kk-KZ" sz="2000" dirty="0" smtClean="0"/>
              <a:t>Мағыналары қарама-қарсы сөзді қалай атайды?</a:t>
            </a:r>
            <a:endParaRPr lang="ru-RU" sz="2000" dirty="0" smtClean="0"/>
          </a:p>
          <a:p>
            <a:pPr lvl="0"/>
            <a:r>
              <a:rPr lang="kk-KZ" sz="2000" dirty="0" smtClean="0"/>
              <a:t>Қазақ тіліңде неше әріп бар?</a:t>
            </a:r>
            <a:endParaRPr lang="ru-RU" sz="2000" dirty="0" smtClean="0"/>
          </a:p>
          <a:p>
            <a:pPr lvl="0"/>
            <a:r>
              <a:rPr lang="kk-KZ" sz="2000" dirty="0" smtClean="0"/>
              <a:t>Бір жылда неше мезгіл бар?</a:t>
            </a:r>
            <a:endParaRPr lang="ru-RU" sz="2000" dirty="0" smtClean="0"/>
          </a:p>
          <a:p>
            <a:pPr lvl="0"/>
            <a:r>
              <a:rPr lang="kk-KZ" sz="2000" dirty="0" smtClean="0"/>
              <a:t>Қазақ тілінің сөз құрамы неден тұрады?</a:t>
            </a:r>
            <a:endParaRPr lang="ru-RU" sz="2000" dirty="0" smtClean="0"/>
          </a:p>
          <a:p>
            <a:pPr lvl="0"/>
            <a:r>
              <a:rPr lang="kk-KZ" sz="2000" dirty="0" smtClean="0"/>
              <a:t>Қосымша нешеге бөлінеді?</a:t>
            </a:r>
            <a:endParaRPr lang="ru-RU" sz="2000" dirty="0" smtClean="0"/>
          </a:p>
          <a:p>
            <a:pPr lvl="0"/>
            <a:r>
              <a:rPr lang="kk-KZ" sz="2000" dirty="0" smtClean="0"/>
              <a:t>Көптік жалғауларын ата.</a:t>
            </a:r>
            <a:endParaRPr lang="ru-RU" sz="2000" dirty="0" smtClean="0"/>
          </a:p>
          <a:p>
            <a:pPr lvl="0"/>
            <a:r>
              <a:rPr lang="kk-KZ" sz="2000" dirty="0" smtClean="0"/>
              <a:t>Заттың атын білдіретін сөзді қалай атайды?</a:t>
            </a:r>
            <a:endParaRPr lang="ru-RU" sz="2000" dirty="0" smtClean="0"/>
          </a:p>
          <a:p>
            <a:pPr lvl="0"/>
            <a:r>
              <a:rPr lang="kk-KZ" sz="2000" dirty="0" smtClean="0"/>
              <a:t>Атау септік сұрақтарын ата.</a:t>
            </a:r>
            <a:endParaRPr lang="ru-RU" sz="2000" dirty="0" smtClean="0"/>
          </a:p>
          <a:p>
            <a:pPr lvl="0"/>
            <a:r>
              <a:rPr lang="kk-KZ" sz="2000" dirty="0" smtClean="0"/>
              <a:t>Барыс септік жалғауларын ата.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5" name="Picture 11" descr="MPj04394070000[1]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1928802"/>
            <a:ext cx="2574941" cy="431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Rectangle 9"/>
          <p:cNvSpPr>
            <a:spLocks noGrp="1" noChangeArrowheads="1"/>
          </p:cNvSpPr>
          <p:nvPr>
            <p:ph type="title"/>
          </p:nvPr>
        </p:nvSpPr>
        <p:spPr>
          <a:xfrm>
            <a:off x="1071563" y="285750"/>
            <a:ext cx="6870700" cy="863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4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Бәйге</a:t>
            </a:r>
            <a:endParaRPr lang="ru-RU" sz="4000" b="1" i="1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85720" y="1500174"/>
            <a:ext cx="8503920" cy="4830910"/>
          </a:xfrm>
        </p:spPr>
        <p:txBody>
          <a:bodyPr/>
          <a:lstStyle/>
          <a:p>
            <a:pPr lvl="0"/>
            <a:r>
              <a:rPr lang="kk-KZ" sz="2000" dirty="0" smtClean="0"/>
              <a:t>Қазақ тілінде неше септік бар?</a:t>
            </a:r>
            <a:endParaRPr lang="ru-RU" sz="2000" dirty="0" smtClean="0"/>
          </a:p>
          <a:p>
            <a:pPr lvl="0"/>
            <a:r>
              <a:rPr lang="kk-KZ" sz="2000" dirty="0" smtClean="0"/>
              <a:t>Жалғаудың неше түрі бар?</a:t>
            </a:r>
            <a:endParaRPr lang="ru-RU" sz="2000" dirty="0" smtClean="0"/>
          </a:p>
          <a:p>
            <a:pPr lvl="0"/>
            <a:r>
              <a:rPr lang="kk-KZ" sz="2000" dirty="0" smtClean="0"/>
              <a:t>Қазақстандағы ең биік тау?</a:t>
            </a:r>
            <a:endParaRPr lang="ru-RU" sz="2000" dirty="0" smtClean="0"/>
          </a:p>
          <a:p>
            <a:pPr lvl="0"/>
            <a:r>
              <a:rPr lang="kk-KZ" sz="2000" dirty="0" smtClean="0"/>
              <a:t>аталады?</a:t>
            </a:r>
            <a:endParaRPr lang="ru-RU" sz="2000" dirty="0" smtClean="0"/>
          </a:p>
          <a:p>
            <a:pPr lvl="0"/>
            <a:r>
              <a:rPr lang="kk-KZ" sz="2000" dirty="0" smtClean="0"/>
              <a:t>Қазақ халқының ұлы ақыны?</a:t>
            </a:r>
            <a:endParaRPr lang="ru-RU" sz="2000" dirty="0" smtClean="0"/>
          </a:p>
          <a:p>
            <a:pPr lvl="0"/>
            <a:r>
              <a:rPr lang="kk-KZ" sz="2000" dirty="0" smtClean="0"/>
              <a:t>Сын есімнің жұрнақтары?</a:t>
            </a:r>
            <a:endParaRPr lang="ru-RU" sz="2000" dirty="0" smtClean="0"/>
          </a:p>
          <a:p>
            <a:pPr lvl="0"/>
            <a:r>
              <a:rPr lang="kk-KZ" sz="2000" dirty="0" smtClean="0"/>
              <a:t>Қазақ әдебиетінің түрлерін ата.</a:t>
            </a:r>
            <a:endParaRPr lang="ru-RU" sz="2000" dirty="0" smtClean="0"/>
          </a:p>
          <a:p>
            <a:pPr lvl="0"/>
            <a:r>
              <a:rPr lang="kk-KZ" sz="2000" dirty="0" smtClean="0"/>
              <a:t>Төрт түлік малға не жатады?</a:t>
            </a:r>
            <a:endParaRPr lang="ru-RU" sz="2000" dirty="0" smtClean="0"/>
          </a:p>
          <a:p>
            <a:pPr lvl="0"/>
            <a:r>
              <a:rPr lang="kk-KZ" sz="2000" dirty="0" smtClean="0"/>
              <a:t>Бесік жырын кім айтады?</a:t>
            </a:r>
            <a:endParaRPr lang="ru-RU" sz="2000" dirty="0" smtClean="0"/>
          </a:p>
          <a:p>
            <a:pPr lvl="0"/>
            <a:r>
              <a:rPr lang="kk-KZ" sz="2000" dirty="0" smtClean="0"/>
              <a:t>Мақал-мәтелдердің тақырыптары қандай?</a:t>
            </a:r>
            <a:endParaRPr lang="ru-RU" sz="2000" dirty="0" smtClean="0"/>
          </a:p>
          <a:p>
            <a:pPr lvl="0"/>
            <a:r>
              <a:rPr lang="kk-KZ" sz="2000" dirty="0" smtClean="0"/>
              <a:t>Қазақстанның тәуелсіздігі қай жылы жарияланған?</a:t>
            </a:r>
            <a:endParaRPr lang="ru-RU" sz="2000" dirty="0" smtClean="0"/>
          </a:p>
          <a:p>
            <a:pPr lvl="0"/>
            <a:r>
              <a:rPr lang="kk-KZ" sz="2000" dirty="0" smtClean="0"/>
              <a:t>Заттың түр-түсін, сапасын дәмін білдіретін сөз қалай </a:t>
            </a:r>
          </a:p>
          <a:p>
            <a:pPr lvl="0"/>
            <a:r>
              <a:rPr lang="kk-KZ" sz="2000" dirty="0" smtClean="0"/>
              <a:t>Ерте тұрады жар салады.</a:t>
            </a:r>
            <a:endParaRPr lang="ru-RU" sz="2000" dirty="0" smtClean="0"/>
          </a:p>
          <a:p>
            <a:pPr lvl="0"/>
            <a:r>
              <a:rPr lang="kk-KZ" sz="2000" dirty="0" smtClean="0"/>
              <a:t>Наурыз мерекесі қашан тойланады?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5" name="Picture 11" descr="MPj04394070000[1]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785794"/>
            <a:ext cx="3717949" cy="431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6" descr="C:\Documents and Settings\Администратор\Рабочий стол\и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00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6" descr="C:\Documents and Settings\Администратор\Рабочий стол\и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0"/>
            <a:ext cx="4714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6" name="Picture 26" descr="C:\Documents and Settings\Администратор\Рабочий стол\но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1285860"/>
            <a:ext cx="3440132" cy="364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03361">
            <a:off x="2251075" y="3221038"/>
            <a:ext cx="58261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151873">
            <a:off x="6608763" y="3660775"/>
            <a:ext cx="673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61355">
            <a:off x="1979613" y="4265613"/>
            <a:ext cx="58737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2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2543281">
            <a:off x="6665913" y="2043113"/>
            <a:ext cx="46513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3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679509">
            <a:off x="5702300" y="4840288"/>
            <a:ext cx="61436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3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994213">
            <a:off x="1576388" y="2487613"/>
            <a:ext cx="506412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3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-455040">
            <a:off x="3290888" y="6081713"/>
            <a:ext cx="4635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3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72250" y="5143500"/>
            <a:ext cx="50006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3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847401">
            <a:off x="5815013" y="5994400"/>
            <a:ext cx="20955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857224" y="142852"/>
            <a:ext cx="7715304" cy="1323439"/>
          </a:xfrm>
          <a:prstGeom prst="rect">
            <a:avLst/>
          </a:prstGeom>
          <a:noFill/>
        </p:spPr>
        <p:txBody>
          <a:bodyPr>
            <a:prstTxWarp prst="textTriangle">
              <a:avLst/>
            </a:prstTxWarp>
            <a:spAutoFit/>
          </a:bodyPr>
          <a:lstStyle/>
          <a:p>
            <a:pPr algn="ctr">
              <a:defRPr/>
            </a:pPr>
            <a:r>
              <a:rPr lang="kk-KZ" sz="8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Кім тапқыр? </a:t>
            </a:r>
            <a:endParaRPr lang="ru-RU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495" name="Picture 16" descr="C:\Documents and Settings\Администратор\Рабочий стол\гульназ\анимашки\фон\1b3c51f9d0d0eef6a6b4d4113a73a6f4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71875" y="4773613"/>
            <a:ext cx="1785938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" dur="10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0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6" descr="C:\Documents and Settings\Администратор\Рабочий стол\и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00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6" descr="C:\Documents and Settings\Администратор\Рабочий стол\и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0"/>
            <a:ext cx="4714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857224" y="142852"/>
            <a:ext cx="7715304" cy="1323439"/>
          </a:xfrm>
          <a:prstGeom prst="rect">
            <a:avLst/>
          </a:prstGeom>
          <a:noFill/>
        </p:spPr>
        <p:txBody>
          <a:bodyPr>
            <a:prstTxWarp prst="textTriangle">
              <a:avLst/>
            </a:prstTxWarp>
            <a:spAutoFit/>
          </a:bodyPr>
          <a:lstStyle/>
          <a:p>
            <a:pPr algn="ctr">
              <a:defRPr/>
            </a:pPr>
            <a:r>
              <a:rPr lang="kk-KZ" sz="8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Кім тапқыр? </a:t>
            </a:r>
            <a:endParaRPr lang="ru-RU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500166" y="1643050"/>
            <a:ext cx="600079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Тіл тас жарады, тас жармаса ...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 тамған тілден ...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Жақсы сөз - ...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 кеспек болса да, ...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Тіл қылыштан ...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Өнер алды - ...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Айтылған сөз - ...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 елінде, ...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Туған жердің күні де ыстық, ...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Сөз асылы - ... </a:t>
            </a:r>
            <a:endParaRPr kumimoji="0" lang="kk-K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" dur="10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0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1196975"/>
            <a:ext cx="1655763" cy="1152525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10</a:t>
            </a:r>
            <a:endParaRPr lang="ru-RU" sz="4400" b="1">
              <a:solidFill>
                <a:srgbClr val="FF0000"/>
              </a:solidFill>
            </a:endParaRPr>
          </a:p>
        </p:txBody>
      </p:sp>
      <p:sp>
        <p:nvSpPr>
          <p:cNvPr id="1741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2781300"/>
            <a:ext cx="1655763" cy="1152525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10</a:t>
            </a:r>
            <a:endParaRPr lang="ru-RU" sz="4400" b="1">
              <a:solidFill>
                <a:srgbClr val="FF0000"/>
              </a:solidFill>
            </a:endParaRPr>
          </a:p>
        </p:txBody>
      </p:sp>
      <p:sp>
        <p:nvSpPr>
          <p:cNvPr id="17414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4292600"/>
            <a:ext cx="1727200" cy="1152525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10</a:t>
            </a:r>
            <a:endParaRPr lang="ru-RU" sz="4400" b="1">
              <a:solidFill>
                <a:srgbClr val="FF0000"/>
              </a:solidFill>
            </a:endParaRPr>
          </a:p>
        </p:txBody>
      </p:sp>
      <p:sp>
        <p:nvSpPr>
          <p:cNvPr id="17415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49625" y="1196975"/>
            <a:ext cx="1727200" cy="1152525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65FF65"/>
                </a:solidFill>
              </a:rPr>
              <a:t>20</a:t>
            </a:r>
            <a:endParaRPr lang="ru-RU" sz="4400" b="1">
              <a:solidFill>
                <a:srgbClr val="65FF65"/>
              </a:solidFill>
            </a:endParaRPr>
          </a:p>
        </p:txBody>
      </p:sp>
      <p:sp>
        <p:nvSpPr>
          <p:cNvPr id="17416" name="AutoShape 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48038" y="4221163"/>
            <a:ext cx="1727200" cy="1152525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65FF65"/>
                </a:solidFill>
              </a:rPr>
              <a:t>20</a:t>
            </a:r>
            <a:endParaRPr lang="ru-RU" sz="4400" b="1">
              <a:solidFill>
                <a:srgbClr val="65FF65"/>
              </a:solidFill>
            </a:endParaRPr>
          </a:p>
        </p:txBody>
      </p:sp>
      <p:sp>
        <p:nvSpPr>
          <p:cNvPr id="17420" name="AutoShape 1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84888" y="1196975"/>
            <a:ext cx="1727200" cy="1152525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</a:rPr>
              <a:t>30</a:t>
            </a:r>
            <a:endParaRPr lang="ru-RU" sz="4400" b="1">
              <a:solidFill>
                <a:srgbClr val="FFFF00"/>
              </a:solidFill>
            </a:endParaRPr>
          </a:p>
        </p:txBody>
      </p:sp>
      <p:sp>
        <p:nvSpPr>
          <p:cNvPr id="17424" name="AutoShape 16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57913" y="2781300"/>
            <a:ext cx="1654175" cy="1152525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</a:rPr>
              <a:t>30</a:t>
            </a:r>
            <a:endParaRPr lang="ru-RU" sz="4400">
              <a:solidFill>
                <a:srgbClr val="FFFF00"/>
              </a:solidFill>
            </a:endParaRPr>
          </a:p>
        </p:txBody>
      </p:sp>
      <p:sp>
        <p:nvSpPr>
          <p:cNvPr id="17426" name="AutoShape 18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57913" y="4221163"/>
            <a:ext cx="1727200" cy="1152525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FF00"/>
                </a:solidFill>
              </a:rPr>
              <a:t>30</a:t>
            </a:r>
            <a:endParaRPr lang="ru-RU" sz="4400" b="1">
              <a:solidFill>
                <a:srgbClr val="FFFF00"/>
              </a:solidFill>
            </a:endParaRPr>
          </a:p>
        </p:txBody>
      </p:sp>
      <p:sp>
        <p:nvSpPr>
          <p:cNvPr id="21514" name="AutoShape 3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308725"/>
            <a:ext cx="358775" cy="358775"/>
          </a:xfrm>
          <a:prstGeom prst="actionButtonForwardNext">
            <a:avLst/>
          </a:prstGeom>
          <a:solidFill>
            <a:schemeClr val="accent1">
              <a:alpha val="2588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5" name="AutoShape 37">
            <a:hlinkClick r:id="rId10" action="ppaction://hlinksldjump" highlightClick="1">
              <a:snd r:embed="rId11" name="applause.wav"/>
            </a:hlinkClick>
          </p:cNvPr>
          <p:cNvSpPr>
            <a:spLocks noChangeArrowheads="1"/>
          </p:cNvSpPr>
          <p:nvPr/>
        </p:nvSpPr>
        <p:spPr bwMode="auto">
          <a:xfrm>
            <a:off x="3348038" y="2781300"/>
            <a:ext cx="1728787" cy="10795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6" name="Text Box 39"/>
          <p:cNvSpPr txBox="1">
            <a:spLocks noChangeArrowheads="1"/>
          </p:cNvSpPr>
          <p:nvPr/>
        </p:nvSpPr>
        <p:spPr bwMode="auto">
          <a:xfrm>
            <a:off x="3357563" y="2786063"/>
            <a:ext cx="17145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>
                <a:solidFill>
                  <a:srgbClr val="65FF65"/>
                </a:solidFill>
              </a:rPr>
              <a:t>20</a:t>
            </a:r>
          </a:p>
        </p:txBody>
      </p:sp>
      <p:sp>
        <p:nvSpPr>
          <p:cNvPr id="17449" name="WordArt 41"/>
          <p:cNvSpPr>
            <a:spLocks noChangeArrowheads="1" noChangeShapeType="1" noTextEdit="1"/>
          </p:cNvSpPr>
          <p:nvPr/>
        </p:nvSpPr>
        <p:spPr bwMode="auto">
          <a:xfrm>
            <a:off x="2411413" y="188913"/>
            <a:ext cx="4176712" cy="857250"/>
          </a:xfrm>
          <a:prstGeom prst="rect">
            <a:avLst/>
          </a:prstGeom>
        </p:spPr>
        <p:txBody>
          <a:bodyPr wrap="none" fromWordArt="1">
            <a:prstTxWarp prst="textWave2">
              <a:avLst/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Ойлан, тап</a:t>
            </a:r>
          </a:p>
        </p:txBody>
      </p:sp>
      <p:sp>
        <p:nvSpPr>
          <p:cNvPr id="14" name="Стрелка вправо 13">
            <a:hlinkClick r:id="rId12" action="ppaction://hlinksldjump"/>
          </p:cNvPr>
          <p:cNvSpPr/>
          <p:nvPr/>
        </p:nvSpPr>
        <p:spPr>
          <a:xfrm>
            <a:off x="6858000" y="6143625"/>
            <a:ext cx="714375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/>
              <a:t>19с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250" autoRev="1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468313" y="692150"/>
            <a:ext cx="7632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4400"/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642938" y="214313"/>
            <a:ext cx="7858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3600" b="1" i="1" dirty="0" smtClean="0">
                <a:solidFill>
                  <a:srgbClr val="FF0000"/>
                </a:solidFill>
                <a:latin typeface="Book Antiqua" pitchFamily="18" charset="0"/>
              </a:rPr>
              <a:t>Отбасы мүшелерін ата</a:t>
            </a:r>
            <a:endParaRPr lang="ru-RU" sz="3600" b="1" i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22532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5734050"/>
            <a:ext cx="647700" cy="503238"/>
          </a:xfrm>
          <a:prstGeom prst="actionButtonReturn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AutoShape 7">
            <a:hlinkClick r:id="" action="ppaction://noaction" highlightClick="1">
              <a:snd r:embed="rId4" name="voltage.wav"/>
            </a:hlinkClick>
          </p:cNvPr>
          <p:cNvSpPr>
            <a:spLocks noChangeArrowheads="1"/>
          </p:cNvSpPr>
          <p:nvPr/>
        </p:nvSpPr>
        <p:spPr bwMode="auto">
          <a:xfrm>
            <a:off x="8172450" y="6308725"/>
            <a:ext cx="287338" cy="287338"/>
          </a:xfrm>
          <a:prstGeom prst="actionButtonSound">
            <a:avLst/>
          </a:prstGeom>
          <a:solidFill>
            <a:schemeClr val="accent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4" name="AutoShape 8">
            <a:hlinkClick r:id="" action="ppaction://noaction" highlightClick="1">
              <a:snd r:embed="rId5" name="applause.wav"/>
            </a:hlinkClick>
          </p:cNvPr>
          <p:cNvSpPr>
            <a:spLocks noChangeArrowheads="1"/>
          </p:cNvSpPr>
          <p:nvPr/>
        </p:nvSpPr>
        <p:spPr bwMode="auto">
          <a:xfrm>
            <a:off x="7812088" y="6308725"/>
            <a:ext cx="287337" cy="287338"/>
          </a:xfrm>
          <a:prstGeom prst="actionButtonSound">
            <a:avLst/>
          </a:prstGeom>
          <a:solidFill>
            <a:schemeClr val="accent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1643050"/>
            <a:ext cx="692948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1031</TotalTime>
  <Words>296</Words>
  <Application>Microsoft Office PowerPoint</Application>
  <PresentationFormat>Экран (4:3)</PresentationFormat>
  <Paragraphs>75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Официальная</vt:lpstr>
      <vt:lpstr>Слайд 1</vt:lpstr>
      <vt:lpstr>Слайд 2</vt:lpstr>
      <vt:lpstr>”Мәтінді аудару”</vt:lpstr>
      <vt:lpstr>Бәйге</vt:lpstr>
      <vt:lpstr>Бәйге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СЫЙЛЫҚ</vt:lpstr>
      <vt:lpstr>Слайд 18</vt:lpstr>
      <vt:lpstr>Слайд 19</vt:lpstr>
    </vt:vector>
  </TitlesOfParts>
  <Company>Бейбарыс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”ТАПЌЫР ДОСТАР”</dc:title>
  <dc:creator>Гаухар</dc:creator>
  <cp:lastModifiedBy>Ученик</cp:lastModifiedBy>
  <cp:revision>117</cp:revision>
  <dcterms:created xsi:type="dcterms:W3CDTF">2009-01-26T17:26:23Z</dcterms:created>
  <dcterms:modified xsi:type="dcterms:W3CDTF">2012-01-04T06:55:13Z</dcterms:modified>
</cp:coreProperties>
</file>