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74" r:id="rId2"/>
    <p:sldId id="275" r:id="rId3"/>
    <p:sldId id="277" r:id="rId4"/>
    <p:sldId id="279" r:id="rId5"/>
    <p:sldId id="281" r:id="rId6"/>
    <p:sldId id="282"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34615" autoAdjust="0"/>
    <p:restoredTop sz="86286" autoAdjust="0"/>
  </p:normalViewPr>
  <p:slideViewPr>
    <p:cSldViewPr>
      <p:cViewPr>
        <p:scale>
          <a:sx n="70" d="100"/>
          <a:sy n="70" d="100"/>
        </p:scale>
        <p:origin x="-1884" y="-168"/>
      </p:cViewPr>
      <p:guideLst>
        <p:guide orient="horz" pos="2160"/>
        <p:guide pos="2880"/>
      </p:guideLst>
    </p:cSldViewPr>
  </p:slideViewPr>
  <p:outlineViewPr>
    <p:cViewPr>
      <p:scale>
        <a:sx n="33" d="100"/>
        <a:sy n="33" d="100"/>
      </p:scale>
      <p:origin x="0" y="4218"/>
    </p:cViewPr>
  </p:outlineViewPr>
  <p:notesTextViewPr>
    <p:cViewPr>
      <p:scale>
        <a:sx n="100" d="100"/>
        <a:sy n="100" d="100"/>
      </p:scale>
      <p:origin x="0" y="0"/>
    </p:cViewPr>
  </p:notesTextViewPr>
  <p:sorterViewPr>
    <p:cViewPr>
      <p:scale>
        <a:sx n="100" d="100"/>
        <a:sy n="100" d="100"/>
      </p:scale>
      <p:origin x="0" y="962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014CAA-3B7E-4C26-AB13-E207B6C68BD1}" type="datetimeFigureOut">
              <a:rPr lang="ru-RU" smtClean="0"/>
              <a:pPr/>
              <a:t>04.01.2012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AFC0BA-F8F7-4CA1-9E38-AB563E5AD961}" type="slidenum">
              <a:rPr lang="ru-RU" smtClean="0"/>
              <a:pPr/>
              <a:t>‹#›</a:t>
            </a:fld>
            <a:endParaRPr lang="ru-RU"/>
          </a:p>
        </p:txBody>
      </p:sp>
    </p:spTree>
    <p:extLst>
      <p:ext uri="{BB962C8B-B14F-4D97-AF65-F5344CB8AC3E}">
        <p14:creationId xmlns="" xmlns:p14="http://schemas.microsoft.com/office/powerpoint/2010/main" val="229096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04.01.2012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04.01.2012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ctrTitle"/>
          </p:nvPr>
        </p:nvSpPr>
        <p:spPr>
          <a:xfrm>
            <a:off x="685800" y="1357298"/>
            <a:ext cx="7772400" cy="3000395"/>
          </a:xfrm>
        </p:spPr>
        <p:txBody>
          <a:bodyPr>
            <a:normAutofit/>
          </a:bodyPr>
          <a:lstStyle/>
          <a:p>
            <a:r>
              <a:rPr lang="kk-KZ" sz="4800" b="1" dirty="0" smtClean="0">
                <a:latin typeface="Times New Roman" pitchFamily="18" charset="0"/>
                <a:cs typeface="Times New Roman" pitchFamily="18" charset="0"/>
              </a:rPr>
              <a:t>Қазақ  халқының  ұлттық киімдері</a:t>
            </a:r>
            <a:endParaRPr lang="ru-RU" sz="48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770501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19672" y="260649"/>
            <a:ext cx="6192688" cy="1656183"/>
          </a:xfrm>
        </p:spPr>
        <p:txBody>
          <a:bodyPr/>
          <a:lstStyle/>
          <a:p>
            <a:r>
              <a:rPr lang="kk-KZ" dirty="0" smtClean="0"/>
              <a:t>ҚАЗАҚТЫҢ ҰЛТТЫҚ КИІМДЕРІ</a:t>
            </a:r>
            <a:endParaRPr lang="ru-RU" dirty="0"/>
          </a:p>
        </p:txBody>
      </p:sp>
      <p:sp>
        <p:nvSpPr>
          <p:cNvPr id="3" name="Подзаголовок 2"/>
          <p:cNvSpPr>
            <a:spLocks noGrp="1"/>
          </p:cNvSpPr>
          <p:nvPr>
            <p:ph type="subTitle" idx="1"/>
          </p:nvPr>
        </p:nvSpPr>
        <p:spPr>
          <a:xfrm>
            <a:off x="539552" y="1916832"/>
            <a:ext cx="8064896" cy="4824536"/>
          </a:xfrm>
        </p:spPr>
        <p:txBody>
          <a:bodyPr>
            <a:normAutofit fontScale="85000" lnSpcReduction="20000"/>
          </a:bodyPr>
          <a:lstStyle/>
          <a:p>
            <a:r>
              <a:rPr lang="kk-KZ" dirty="0" smtClean="0"/>
              <a:t>Қазақ халқының қол өнері көне заманнан бері тарихпен бірге дамып, бірге қайнасып келе жатқан бай қазына. Қол өнерінің басты бір саласы- киім тігу.Ерте заманнан бүгінге дейін өзінің қадір-қаситін жоймай, өз қол өнерінің озық үлгісі ретінде ғана емес, әрі әсем,әрі ыңғайлығыменен де,пайдаланудан қалмай келе жатқан қазақтың ұлттық киімдері  әлі де аз емес.Олардың кейбіреулерін ескінің көзі қарттар күнделікті өмірде киіп жүрсе, енді біреулері қыз ұзату, келін түсіру тойларында ойын-сауыққа пайдаланады./Мысалы, қалыңдыққа сәукеле кигізу/. Сондай-ақ  көпшілігі театрлардың  арнаулы тапсырысы бойынша тіктіріледі.</a:t>
            </a:r>
            <a:endParaRPr lang="ru-RU" dirty="0"/>
          </a:p>
        </p:txBody>
      </p:sp>
    </p:spTree>
    <p:extLst>
      <p:ext uri="{BB962C8B-B14F-4D97-AF65-F5344CB8AC3E}">
        <p14:creationId xmlns="" xmlns:p14="http://schemas.microsoft.com/office/powerpoint/2010/main" val="3196562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332657"/>
            <a:ext cx="7776864" cy="792087"/>
          </a:xfrm>
        </p:spPr>
        <p:txBody>
          <a:bodyPr/>
          <a:lstStyle/>
          <a:p>
            <a:r>
              <a:rPr lang="kk-KZ" dirty="0" smtClean="0"/>
              <a:t>ҚАЗАҚТЫҢ ҰЛТТЫҚ  КИІМДЕРІ</a:t>
            </a:r>
            <a:endParaRPr lang="ru-RU" dirty="0"/>
          </a:p>
        </p:txBody>
      </p:sp>
      <p:sp>
        <p:nvSpPr>
          <p:cNvPr id="3" name="Подзаголовок 2"/>
          <p:cNvSpPr>
            <a:spLocks noGrp="1"/>
          </p:cNvSpPr>
          <p:nvPr>
            <p:ph type="subTitle" idx="1"/>
          </p:nvPr>
        </p:nvSpPr>
        <p:spPr>
          <a:xfrm>
            <a:off x="611560" y="1201003"/>
            <a:ext cx="8208912" cy="6764501"/>
          </a:xfrm>
        </p:spPr>
        <p:txBody>
          <a:bodyPr>
            <a:normAutofit fontScale="85000" lnSpcReduction="10000"/>
          </a:bodyPr>
          <a:lstStyle/>
          <a:p>
            <a:r>
              <a:rPr lang="kk-KZ" b="1" dirty="0" smtClean="0"/>
              <a:t>МАҚСАТЫ: </a:t>
            </a:r>
            <a:r>
              <a:rPr lang="kk-KZ" dirty="0" smtClean="0"/>
              <a:t>Қазақтың ұлттық киімдері туралы жалпы түсінік беру.</a:t>
            </a:r>
          </a:p>
          <a:p>
            <a:r>
              <a:rPr lang="kk-KZ" dirty="0" smtClean="0"/>
              <a:t>А)қазақтың ұлттық киімдері туралы зерттеу</a:t>
            </a:r>
          </a:p>
          <a:p>
            <a:r>
              <a:rPr lang="kk-KZ" dirty="0" smtClean="0"/>
              <a:t>Ә</a:t>
            </a:r>
            <a:r>
              <a:rPr lang="ru-RU" dirty="0" smtClean="0"/>
              <a:t>)</a:t>
            </a:r>
            <a:r>
              <a:rPr lang="kk-KZ" dirty="0" smtClean="0"/>
              <a:t>  киімдердің </a:t>
            </a:r>
            <a:r>
              <a:rPr lang="kk-KZ" b="1" dirty="0" smtClean="0"/>
              <a:t>жасалу</a:t>
            </a:r>
            <a:r>
              <a:rPr lang="kk-KZ" dirty="0" smtClean="0"/>
              <a:t> және шығуы туралы анықтау</a:t>
            </a:r>
          </a:p>
          <a:p>
            <a:r>
              <a:rPr lang="kk-KZ" dirty="0" smtClean="0"/>
              <a:t>Б)киімдердің әр кезеңдегі қолданысы туралы зерттеп білу</a:t>
            </a:r>
          </a:p>
          <a:p>
            <a:r>
              <a:rPr lang="kk-KZ" b="1" dirty="0" smtClean="0"/>
              <a:t>Мазмұны:</a:t>
            </a:r>
          </a:p>
          <a:p>
            <a:r>
              <a:rPr lang="kk-KZ" b="1" dirty="0" smtClean="0"/>
              <a:t>Кіріспе.</a:t>
            </a:r>
          </a:p>
          <a:p>
            <a:r>
              <a:rPr lang="ru-RU" dirty="0" smtClean="0"/>
              <a:t>1.</a:t>
            </a:r>
            <a:r>
              <a:rPr lang="kk-KZ" dirty="0" smtClean="0"/>
              <a:t> Қазақ қол өнерінің шығу тарихы.</a:t>
            </a:r>
            <a:endParaRPr lang="ru-RU" dirty="0"/>
          </a:p>
          <a:p>
            <a:r>
              <a:rPr lang="ru-RU" dirty="0" smtClean="0"/>
              <a:t>2.</a:t>
            </a:r>
            <a:r>
              <a:rPr lang="kk-KZ" dirty="0" smtClean="0"/>
              <a:t>Қазақтың ұлттық киімдері.</a:t>
            </a:r>
          </a:p>
          <a:p>
            <a:pPr algn="l"/>
            <a:r>
              <a:rPr lang="kk-KZ" dirty="0" smtClean="0"/>
              <a:t>                                       А</a:t>
            </a:r>
            <a:r>
              <a:rPr lang="ru-RU" dirty="0" smtClean="0"/>
              <a:t>)</a:t>
            </a:r>
            <a:r>
              <a:rPr lang="kk-KZ" dirty="0" smtClean="0"/>
              <a:t>Ерлер киімі.</a:t>
            </a:r>
          </a:p>
          <a:p>
            <a:r>
              <a:rPr lang="ru-RU" dirty="0" smtClean="0"/>
              <a:t>Б)</a:t>
            </a:r>
            <a:r>
              <a:rPr lang="kk-KZ" dirty="0" smtClean="0"/>
              <a:t>Әйелдер киімі.</a:t>
            </a:r>
          </a:p>
          <a:p>
            <a:r>
              <a:rPr lang="kk-KZ" dirty="0" smtClean="0"/>
              <a:t>Б</a:t>
            </a:r>
            <a:r>
              <a:rPr lang="ru-RU" dirty="0" smtClean="0"/>
              <a:t>)</a:t>
            </a:r>
            <a:r>
              <a:rPr lang="kk-KZ" dirty="0" smtClean="0"/>
              <a:t>Зергерлік әшекейлер –ұлттық мұра</a:t>
            </a:r>
          </a:p>
          <a:p>
            <a:endParaRPr lang="ru-RU" dirty="0"/>
          </a:p>
          <a:p>
            <a:r>
              <a:rPr lang="ru-RU" dirty="0" smtClean="0"/>
              <a:t>1</a:t>
            </a:r>
            <a:endParaRPr lang="ru-RU" dirty="0"/>
          </a:p>
        </p:txBody>
      </p:sp>
    </p:spTree>
    <p:extLst>
      <p:ext uri="{BB962C8B-B14F-4D97-AF65-F5344CB8AC3E}">
        <p14:creationId xmlns="" xmlns:p14="http://schemas.microsoft.com/office/powerpoint/2010/main" val="703113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Қазақы киім-көненің көзі</a:t>
            </a:r>
            <a:endParaRPr lang="ru-RU" dirty="0"/>
          </a:p>
        </p:txBody>
      </p:sp>
      <p:sp>
        <p:nvSpPr>
          <p:cNvPr id="3" name="Объект 2"/>
          <p:cNvSpPr>
            <a:spLocks noGrp="1"/>
          </p:cNvSpPr>
          <p:nvPr>
            <p:ph idx="1"/>
          </p:nvPr>
        </p:nvSpPr>
        <p:spPr>
          <a:xfrm>
            <a:off x="457200" y="1678676"/>
            <a:ext cx="8229600" cy="4447488"/>
          </a:xfrm>
        </p:spPr>
        <p:txBody>
          <a:bodyPr>
            <a:normAutofit lnSpcReduction="10000"/>
          </a:bodyPr>
          <a:lstStyle/>
          <a:p>
            <a:r>
              <a:rPr lang="kk-KZ" sz="2400" dirty="0" smtClean="0"/>
              <a:t>Қазақ халқының киімдері үш түрге бөлінеді:</a:t>
            </a:r>
          </a:p>
          <a:p>
            <a:endParaRPr lang="kk-KZ" sz="2400" dirty="0"/>
          </a:p>
          <a:p>
            <a:endParaRPr lang="kk-KZ" sz="2400" dirty="0" smtClean="0"/>
          </a:p>
          <a:p>
            <a:r>
              <a:rPr lang="kk-KZ" sz="2400" dirty="0" smtClean="0"/>
              <a:t> </a:t>
            </a:r>
            <a:r>
              <a:rPr lang="kk-KZ" sz="3600" dirty="0" smtClean="0"/>
              <a:t>салтанаттық киім</a:t>
            </a:r>
          </a:p>
          <a:p>
            <a:endParaRPr lang="kk-KZ" sz="3600" dirty="0"/>
          </a:p>
          <a:p>
            <a:r>
              <a:rPr lang="kk-KZ" sz="3600" dirty="0" smtClean="0"/>
              <a:t>Күнделікті киім</a:t>
            </a:r>
          </a:p>
          <a:p>
            <a:endParaRPr lang="kk-KZ" sz="3600" dirty="0"/>
          </a:p>
          <a:p>
            <a:r>
              <a:rPr lang="kk-KZ" sz="3600" dirty="0" smtClean="0"/>
              <a:t>Жұмыс киімдері</a:t>
            </a:r>
            <a:endParaRPr lang="ru-RU" sz="3600" dirty="0"/>
          </a:p>
        </p:txBody>
      </p:sp>
    </p:spTree>
    <p:extLst>
      <p:ext uri="{BB962C8B-B14F-4D97-AF65-F5344CB8AC3E}">
        <p14:creationId xmlns="" xmlns:p14="http://schemas.microsoft.com/office/powerpoint/2010/main" val="272036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r>
              <a:rPr lang="kk-KZ" dirty="0" smtClean="0"/>
              <a:t>Әрбір адамның сымбатын, әдемілігін киім айқындап тұрады.Сондықтан да  айтылған болар </a:t>
            </a:r>
            <a:r>
              <a:rPr lang="ru-RU" b="1" dirty="0" smtClean="0"/>
              <a:t>«</a:t>
            </a:r>
            <a:r>
              <a:rPr lang="kk-KZ" b="1" dirty="0" smtClean="0"/>
              <a:t>Шөперек адамның көркі</a:t>
            </a:r>
            <a:r>
              <a:rPr lang="ru-RU" b="1" dirty="0" smtClean="0"/>
              <a:t>» </a:t>
            </a:r>
            <a:r>
              <a:rPr lang="ru-RU" dirty="0" err="1" smtClean="0"/>
              <a:t>деген</a:t>
            </a:r>
            <a:r>
              <a:rPr lang="ru-RU" dirty="0" smtClean="0"/>
              <a:t> </a:t>
            </a:r>
            <a:r>
              <a:rPr lang="ru-RU" dirty="0" err="1" smtClean="0"/>
              <a:t>мақал</a:t>
            </a:r>
            <a:r>
              <a:rPr lang="ru-RU" dirty="0" smtClean="0"/>
              <a:t>.</a:t>
            </a:r>
            <a:endParaRPr lang="kk-KZ" dirty="0" smtClean="0"/>
          </a:p>
          <a:p>
            <a:r>
              <a:rPr lang="kk-KZ" dirty="0" smtClean="0"/>
              <a:t>Қазақта салтанаттық киім мен күнделікті киімнің пішімінде айырмашылық бола бермейді. </a:t>
            </a:r>
            <a:r>
              <a:rPr lang="kk-KZ" b="1" dirty="0" smtClean="0"/>
              <a:t>Салтанаттық киімнің </a:t>
            </a:r>
            <a:r>
              <a:rPr lang="kk-KZ" dirty="0" smtClean="0"/>
              <a:t>бітімі сыпайылау, тігісі жатық, кестелі, </a:t>
            </a:r>
            <a:r>
              <a:rPr lang="kk-KZ" b="1" dirty="0" smtClean="0"/>
              <a:t>аяқ киімдері биік</a:t>
            </a:r>
            <a:r>
              <a:rPr lang="kk-KZ" dirty="0" smtClean="0"/>
              <a:t> өкшелі, таспамен өрнектелген, зерлі жіптермен кестеленген болып келеді.</a:t>
            </a:r>
            <a:endParaRPr lang="ru-RU" dirty="0"/>
          </a:p>
        </p:txBody>
      </p:sp>
    </p:spTree>
    <p:extLst>
      <p:ext uri="{BB962C8B-B14F-4D97-AF65-F5344CB8AC3E}">
        <p14:creationId xmlns="" xmlns:p14="http://schemas.microsoft.com/office/powerpoint/2010/main" val="2329237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548680"/>
            <a:ext cx="8780512" cy="6120680"/>
          </a:xfrm>
        </p:spPr>
        <p:txBody>
          <a:bodyPr>
            <a:normAutofit/>
          </a:bodyPr>
          <a:lstStyle/>
          <a:p>
            <a:endParaRPr lang="kk-KZ" dirty="0"/>
          </a:p>
          <a:p>
            <a:r>
              <a:rPr lang="kk-KZ" sz="4000" dirty="0" smtClean="0"/>
              <a:t>Салтанаттық</a:t>
            </a:r>
            <a:r>
              <a:rPr lang="kk-KZ" sz="3600" dirty="0" smtClean="0"/>
              <a:t> киімді барқыттан, жібектен тігіп,құндыз кәмшат терілерімен көмкерген. Олар –қамзол, шапан,бөрік, ішік, тақия, сәукеле сияқты көрнекі киімдері</a:t>
            </a:r>
          </a:p>
          <a:p>
            <a:r>
              <a:rPr lang="kk-KZ" sz="3600" dirty="0" smtClean="0"/>
              <a:t>Қазақы киімдерді қастерлеу, әрі құрмет тұту, елдің есейгенін, оның өскелең өмірін танытады</a:t>
            </a:r>
            <a:r>
              <a:rPr lang="kk-KZ" dirty="0" smtClean="0"/>
              <a:t>.</a:t>
            </a:r>
            <a:endParaRPr lang="ru-RU" dirty="0"/>
          </a:p>
        </p:txBody>
      </p:sp>
    </p:spTree>
    <p:extLst>
      <p:ext uri="{BB962C8B-B14F-4D97-AF65-F5344CB8AC3E}">
        <p14:creationId xmlns="" xmlns:p14="http://schemas.microsoft.com/office/powerpoint/2010/main" val="3134247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275</Words>
  <Application>Microsoft Office PowerPoint</Application>
  <PresentationFormat>Экран (4:3)</PresentationFormat>
  <Paragraphs>31</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Тема Office</vt:lpstr>
      <vt:lpstr>Қазақ  халқының  ұлттық киімдері</vt:lpstr>
      <vt:lpstr>ҚАЗАҚТЫҢ ҰЛТТЫҚ КИІМДЕРІ</vt:lpstr>
      <vt:lpstr>ҚАЗАҚТЫҢ ҰЛТТЫҚ  КИІМДЕРІ</vt:lpstr>
      <vt:lpstr>Қазақы киім-көненің көзі</vt:lpstr>
      <vt:lpstr>Слайд 5</vt:lpstr>
      <vt:lpstr>Слайд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ОҚУШЫЛАРДЫҢ БІЛІМ САПАСЫН АРТТЫРУДАҒЫ МҰҒАЛІМНІҢ ӘРЕКЕТІ. </dc:title>
  <cp:lastModifiedBy>Рауан</cp:lastModifiedBy>
  <cp:revision>28</cp:revision>
  <dcterms:modified xsi:type="dcterms:W3CDTF">2012-01-04T14:06:13Z</dcterms:modified>
</cp:coreProperties>
</file>