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4302A4-4009-4E3F-9C82-91A65BDFB90D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90EBA3-0A7A-462D-88FE-4B3A9C22D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785794"/>
            <a:ext cx="65008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</a:t>
            </a:r>
            <a:r>
              <a:rPr lang="ru-RU" dirty="0" err="1" smtClean="0"/>
              <a:t>Мақатаев Мұқағали Сүлейменұлы </a:t>
            </a:r>
            <a:r>
              <a:rPr lang="ru-RU" dirty="0" smtClean="0"/>
              <a:t>(1931-1976) </a:t>
            </a:r>
            <a:r>
              <a:rPr lang="kk-KZ" dirty="0" smtClean="0"/>
              <a:t>қ</a:t>
            </a:r>
            <a:r>
              <a:rPr lang="ru-RU" dirty="0" err="1" smtClean="0"/>
              <a:t>азақтың әйгілі ақыны.</a:t>
            </a:r>
            <a:r>
              <a:rPr lang="ru-RU" dirty="0" smtClean="0"/>
              <a:t> </a:t>
            </a:r>
            <a:r>
              <a:rPr lang="ru-RU" dirty="0" err="1" smtClean="0"/>
              <a:t>Туған жері</a:t>
            </a:r>
            <a:r>
              <a:rPr lang="ru-RU" dirty="0" smtClean="0"/>
              <a:t> </a:t>
            </a:r>
            <a:r>
              <a:rPr lang="ru-RU" dirty="0" err="1" smtClean="0"/>
              <a:t>Алматы</a:t>
            </a:r>
            <a:r>
              <a:rPr lang="ru-RU" dirty="0" smtClean="0"/>
              <a:t> </a:t>
            </a:r>
            <a:r>
              <a:rPr lang="ru-RU" dirty="0" err="1" smtClean="0"/>
              <a:t>облысының Нарынқол ауданындағы Шалкөде ауылы</a:t>
            </a:r>
            <a:r>
              <a:rPr lang="ru-RU" dirty="0" smtClean="0"/>
              <a:t>. </a:t>
            </a:r>
            <a:r>
              <a:rPr lang="ru-RU" dirty="0" err="1" smtClean="0"/>
              <a:t>Топырақ бұйырған жері</a:t>
            </a:r>
            <a:r>
              <a:rPr lang="ru-RU" dirty="0" smtClean="0"/>
              <a:t> </a:t>
            </a:r>
            <a:r>
              <a:rPr lang="ru-RU" dirty="0" err="1" smtClean="0"/>
              <a:t>Алматы</a:t>
            </a:r>
            <a:r>
              <a:rPr lang="ru-RU" dirty="0" smtClean="0"/>
              <a:t> </a:t>
            </a:r>
            <a:r>
              <a:rPr lang="ru-RU" dirty="0" err="1" smtClean="0"/>
              <a:t>қаласы.</a:t>
            </a:r>
            <a:r>
              <a:rPr lang="ru-RU" dirty="0" smtClean="0"/>
              <a:t> </a:t>
            </a:r>
            <a:r>
              <a:rPr lang="ru-RU" dirty="0" err="1" smtClean="0"/>
              <a:t>Балалық </a:t>
            </a:r>
            <a:r>
              <a:rPr lang="ru-RU" dirty="0" smtClean="0"/>
              <a:t>бал </a:t>
            </a:r>
            <a:r>
              <a:rPr lang="ru-RU" dirty="0" err="1" smtClean="0"/>
              <a:t>дәурені соғыста қаза болып</a:t>
            </a:r>
            <a:r>
              <a:rPr lang="ru-RU" dirty="0" smtClean="0"/>
              <a:t>, </a:t>
            </a:r>
            <a:r>
              <a:rPr lang="ru-RU" dirty="0" err="1" smtClean="0"/>
              <a:t>анасы</a:t>
            </a:r>
            <a:r>
              <a:rPr lang="ru-RU" dirty="0" smtClean="0"/>
              <a:t> </a:t>
            </a:r>
            <a:r>
              <a:rPr lang="ru-RU" dirty="0" err="1" smtClean="0"/>
              <a:t>Нағиман Мұқағалидың өкшесін </a:t>
            </a:r>
            <a:r>
              <a:rPr lang="ru-RU" dirty="0" smtClean="0"/>
              <a:t>баса </a:t>
            </a:r>
            <a:r>
              <a:rPr lang="ru-RU" dirty="0" err="1" smtClean="0"/>
              <a:t>туған үш ұлды өзі асырап</a:t>
            </a:r>
            <a:r>
              <a:rPr lang="ru-RU" dirty="0" smtClean="0"/>
              <a:t> </a:t>
            </a:r>
            <a:r>
              <a:rPr lang="ru-RU" dirty="0" err="1" smtClean="0"/>
              <a:t>жеткізген</a:t>
            </a:r>
            <a:r>
              <a:rPr lang="ru-RU" dirty="0" smtClean="0"/>
              <a:t>. Орта </a:t>
            </a:r>
            <a:r>
              <a:rPr lang="ru-RU" dirty="0" err="1" smtClean="0"/>
              <a:t>мектепті</a:t>
            </a:r>
            <a:r>
              <a:rPr lang="ru-RU" dirty="0" smtClean="0"/>
              <a:t> </a:t>
            </a:r>
            <a:r>
              <a:rPr lang="ru-RU" dirty="0" err="1" smtClean="0"/>
              <a:t>интернатта</a:t>
            </a:r>
            <a:r>
              <a:rPr lang="ru-RU" dirty="0" smtClean="0"/>
              <a:t> </a:t>
            </a:r>
            <a:r>
              <a:rPr lang="ru-RU" dirty="0" err="1" smtClean="0"/>
              <a:t>жатып</a:t>
            </a:r>
            <a:r>
              <a:rPr lang="ru-RU" dirty="0" smtClean="0"/>
              <a:t> </a:t>
            </a:r>
            <a:r>
              <a:rPr lang="ru-RU" dirty="0" err="1" smtClean="0"/>
              <a:t>бітірген</a:t>
            </a:r>
            <a:r>
              <a:rPr lang="ru-RU" dirty="0" smtClean="0"/>
              <a:t> </a:t>
            </a:r>
            <a:r>
              <a:rPr lang="ru-RU" dirty="0" err="1" smtClean="0"/>
              <a:t>Мұқағали еңбекке ерте</a:t>
            </a:r>
            <a:r>
              <a:rPr lang="ru-RU" dirty="0" smtClean="0"/>
              <a:t> </a:t>
            </a:r>
            <a:r>
              <a:rPr lang="ru-RU" dirty="0" err="1" smtClean="0"/>
              <a:t>араласып</a:t>
            </a:r>
            <a:r>
              <a:rPr lang="ru-RU" dirty="0" smtClean="0"/>
              <a:t>, </a:t>
            </a:r>
            <a:r>
              <a:rPr lang="ru-RU" dirty="0" err="1" smtClean="0"/>
              <a:t>ауылдық кеңестің хатшысы</a:t>
            </a:r>
            <a:r>
              <a:rPr lang="ru-RU" dirty="0" smtClean="0"/>
              <a:t>, </a:t>
            </a:r>
            <a:r>
              <a:rPr lang="ru-RU" dirty="0" err="1" smtClean="0"/>
              <a:t>қызыл отаудың меңгерушісі</a:t>
            </a:r>
            <a:r>
              <a:rPr lang="ru-RU" dirty="0" smtClean="0"/>
              <a:t>, комсомол </a:t>
            </a:r>
            <a:r>
              <a:rPr lang="ru-RU" dirty="0" err="1" smtClean="0"/>
              <a:t>қызметкері</a:t>
            </a:r>
            <a:r>
              <a:rPr lang="ru-RU" dirty="0" smtClean="0"/>
              <a:t>, </a:t>
            </a:r>
            <a:r>
              <a:rPr lang="ru-RU" dirty="0" err="1" smtClean="0"/>
              <a:t>жетіжылдық мектептің мұғалімі болады</a:t>
            </a:r>
            <a:r>
              <a:rPr lang="ru-RU" dirty="0" smtClean="0"/>
              <a:t>. </a:t>
            </a:r>
            <a:r>
              <a:rPr lang="ru-RU" dirty="0" err="1" smtClean="0"/>
              <a:t>Содан</a:t>
            </a:r>
            <a:r>
              <a:rPr lang="ru-RU" dirty="0" smtClean="0"/>
              <a:t> </a:t>
            </a:r>
            <a:r>
              <a:rPr lang="ru-RU" dirty="0" err="1" smtClean="0"/>
              <a:t>Нарынқол аудандық </a:t>
            </a:r>
            <a:r>
              <a:rPr lang="ru-RU" dirty="0" smtClean="0"/>
              <a:t>«</a:t>
            </a:r>
            <a:r>
              <a:rPr lang="ru-RU" dirty="0" err="1" smtClean="0"/>
              <a:t>Советтік</a:t>
            </a:r>
            <a:r>
              <a:rPr lang="ru-RU" dirty="0" smtClean="0"/>
              <a:t> </a:t>
            </a:r>
            <a:r>
              <a:rPr lang="ru-RU" dirty="0" err="1" smtClean="0"/>
              <a:t>шекара</a:t>
            </a:r>
            <a:r>
              <a:rPr lang="ru-RU" dirty="0" smtClean="0"/>
              <a:t>» </a:t>
            </a:r>
            <a:r>
              <a:rPr lang="ru-RU" dirty="0" err="1" smtClean="0"/>
              <a:t>газетіне</a:t>
            </a:r>
            <a:r>
              <a:rPr lang="ru-RU" dirty="0" smtClean="0"/>
              <a:t> </a:t>
            </a:r>
            <a:r>
              <a:rPr lang="ru-RU" dirty="0" err="1" smtClean="0"/>
              <a:t>орналасып</a:t>
            </a:r>
            <a:r>
              <a:rPr lang="ru-RU" dirty="0" smtClean="0"/>
              <a:t>, </a:t>
            </a:r>
            <a:r>
              <a:rPr lang="ru-RU" dirty="0" err="1" smtClean="0"/>
              <a:t>қаламгерлікке ден</a:t>
            </a:r>
            <a:r>
              <a:rPr lang="ru-RU" dirty="0" smtClean="0"/>
              <a:t> </a:t>
            </a:r>
            <a:r>
              <a:rPr lang="ru-RU" dirty="0" err="1" smtClean="0"/>
              <a:t>қояды.</a:t>
            </a:r>
            <a:r>
              <a:rPr lang="ru-RU" dirty="0" smtClean="0"/>
              <a:t> </a:t>
            </a:r>
            <a:r>
              <a:rPr lang="ru-RU" dirty="0" err="1" smtClean="0"/>
              <a:t>Мұнан соң </a:t>
            </a:r>
            <a:r>
              <a:rPr lang="ru-RU" dirty="0" smtClean="0"/>
              <a:t>«</a:t>
            </a:r>
            <a:r>
              <a:rPr lang="ru-RU" dirty="0" err="1" smtClean="0"/>
              <a:t>Социалистік</a:t>
            </a:r>
            <a:r>
              <a:rPr lang="ru-RU" dirty="0" smtClean="0"/>
              <a:t> </a:t>
            </a:r>
            <a:r>
              <a:rPr lang="ru-RU" dirty="0" err="1" smtClean="0"/>
              <a:t>Қазақстан» (қазіргі </a:t>
            </a:r>
            <a:r>
              <a:rPr lang="ru-RU" dirty="0" smtClean="0"/>
              <a:t>«</a:t>
            </a:r>
            <a:r>
              <a:rPr lang="ru-RU" dirty="0" err="1" smtClean="0"/>
              <a:t>Егемен</a:t>
            </a:r>
            <a:r>
              <a:rPr lang="ru-RU" dirty="0" smtClean="0"/>
              <a:t> </a:t>
            </a:r>
            <a:r>
              <a:rPr lang="ru-RU" dirty="0" err="1" smtClean="0"/>
              <a:t>Қазақстан»</a:t>
            </a:r>
            <a:r>
              <a:rPr lang="ru-RU" dirty="0" smtClean="0"/>
              <a:t>) </a:t>
            </a:r>
            <a:r>
              <a:rPr lang="ru-RU" dirty="0" err="1" smtClean="0"/>
              <a:t>газетінің </a:t>
            </a:r>
            <a:r>
              <a:rPr lang="ru-RU" dirty="0" smtClean="0"/>
              <a:t>(1962-1963), «</a:t>
            </a:r>
            <a:r>
              <a:rPr lang="ru-RU" dirty="0" err="1" smtClean="0"/>
              <a:t>Мәдениет және тұрмыс</a:t>
            </a:r>
            <a:r>
              <a:rPr lang="ru-RU" dirty="0" smtClean="0"/>
              <a:t>» (</a:t>
            </a:r>
            <a:r>
              <a:rPr lang="ru-RU" dirty="0" err="1" smtClean="0"/>
              <a:t>қазіргі </a:t>
            </a:r>
            <a:r>
              <a:rPr lang="ru-RU" dirty="0" smtClean="0"/>
              <a:t>«</a:t>
            </a:r>
            <a:r>
              <a:rPr lang="ru-RU" dirty="0" err="1" smtClean="0"/>
              <a:t>Парасат</a:t>
            </a:r>
            <a:r>
              <a:rPr lang="ru-RU" dirty="0" smtClean="0"/>
              <a:t>») 1963-1965, </a:t>
            </a:r>
            <a:r>
              <a:rPr lang="ru-RU" dirty="0" err="1" smtClean="0"/>
              <a:t>«Жұлдыз» </a:t>
            </a:r>
            <a:r>
              <a:rPr lang="ru-RU" dirty="0" smtClean="0"/>
              <a:t>(1965-1972) </a:t>
            </a:r>
            <a:r>
              <a:rPr lang="ru-RU" dirty="0" err="1" smtClean="0"/>
              <a:t>журналдарының редакциясында</a:t>
            </a:r>
            <a:r>
              <a:rPr lang="ru-RU" dirty="0" smtClean="0"/>
              <a:t>, </a:t>
            </a:r>
            <a:r>
              <a:rPr lang="ru-RU" dirty="0" err="1" smtClean="0"/>
              <a:t>Қазақстан Жазушылар</a:t>
            </a:r>
            <a:r>
              <a:rPr lang="ru-RU" dirty="0" smtClean="0"/>
              <a:t> </a:t>
            </a:r>
            <a:r>
              <a:rPr lang="ru-RU" dirty="0" err="1" smtClean="0"/>
              <a:t>одағында </a:t>
            </a:r>
            <a:r>
              <a:rPr lang="ru-RU" dirty="0" smtClean="0"/>
              <a:t>(1972-1973) </a:t>
            </a:r>
            <a:r>
              <a:rPr lang="ru-RU" dirty="0" err="1" smtClean="0"/>
              <a:t>қызмет атқарады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oks.kz/Muragat/17-18/%D0%9C%D0%B0%D0%BA%D0%B0%D1%82%D0%B0%D0%B5%D0%B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0029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643446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Мұқағали Алматыдағы қазақ әдебиеті </a:t>
            </a:r>
            <a:r>
              <a:rPr lang="ru-RU" dirty="0"/>
              <a:t>мен </a:t>
            </a:r>
            <a:r>
              <a:rPr lang="ru-RU" dirty="0" err="1"/>
              <a:t>өнерінің қаймақтары шоғырланған ортада</a:t>
            </a:r>
            <a:r>
              <a:rPr lang="ru-RU" dirty="0"/>
              <a:t> </a:t>
            </a:r>
            <a:r>
              <a:rPr lang="ru-RU" dirty="0" err="1"/>
              <a:t>өткерген </a:t>
            </a:r>
            <a:r>
              <a:rPr lang="ru-RU" dirty="0"/>
              <a:t>аз </a:t>
            </a:r>
            <a:r>
              <a:rPr lang="ru-RU" dirty="0" err="1"/>
              <a:t>ғана жылдар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өзіндік </a:t>
            </a:r>
            <a:r>
              <a:rPr lang="ru-RU" dirty="0"/>
              <a:t>дара </a:t>
            </a:r>
            <a:r>
              <a:rPr lang="ru-RU" dirty="0" err="1"/>
              <a:t>үнін</a:t>
            </a:r>
            <a:r>
              <a:rPr lang="ru-RU" dirty="0"/>
              <a:t>, </a:t>
            </a:r>
            <a:r>
              <a:rPr lang="ru-RU" dirty="0" err="1"/>
              <a:t>суреткерлік</a:t>
            </a:r>
            <a:r>
              <a:rPr lang="ru-RU" dirty="0"/>
              <a:t> </a:t>
            </a:r>
            <a:r>
              <a:rPr lang="ru-RU" dirty="0" err="1"/>
              <a:t>қайталанбас дарынын</a:t>
            </a:r>
            <a:r>
              <a:rPr lang="ru-RU" dirty="0"/>
              <a:t> </a:t>
            </a:r>
            <a:r>
              <a:rPr lang="ru-RU" dirty="0" err="1"/>
              <a:t>танытып</a:t>
            </a:r>
            <a:r>
              <a:rPr lang="ru-RU" dirty="0"/>
              <a:t>, </a:t>
            </a:r>
            <a:r>
              <a:rPr lang="ru-RU" dirty="0" err="1"/>
              <a:t>өнімді еңбектене білді</a:t>
            </a:r>
            <a:r>
              <a:rPr lang="ru-RU" dirty="0"/>
              <a:t>. «Ильич» (1964), «</a:t>
            </a:r>
            <a:r>
              <a:rPr lang="ru-RU" dirty="0" err="1"/>
              <a:t>Армысыңдар достар</a:t>
            </a:r>
            <a:r>
              <a:rPr lang="ru-RU" dirty="0"/>
              <a:t>» (1966), «</a:t>
            </a:r>
            <a:r>
              <a:rPr lang="ru-RU" dirty="0" err="1"/>
              <a:t>Қарлығашым келдің бе</a:t>
            </a:r>
            <a:r>
              <a:rPr lang="ru-RU" dirty="0"/>
              <a:t>?», «Мавр» (1970), «</a:t>
            </a:r>
            <a:r>
              <a:rPr lang="ru-RU" dirty="0" err="1"/>
              <a:t>Аққулар ұйықтағанда</a:t>
            </a:r>
            <a:r>
              <a:rPr lang="ru-RU" dirty="0"/>
              <a:t>» (1973), «</a:t>
            </a:r>
            <a:r>
              <a:rPr lang="ru-RU" dirty="0" err="1"/>
              <a:t>Шуағым менің</a:t>
            </a:r>
            <a:r>
              <a:rPr lang="ru-RU" dirty="0"/>
              <a:t>» (1975) </a:t>
            </a:r>
            <a:r>
              <a:rPr lang="ru-RU" dirty="0" err="1"/>
              <a:t>атты</a:t>
            </a:r>
            <a:r>
              <a:rPr lang="ru-RU" dirty="0"/>
              <a:t> </a:t>
            </a:r>
            <a:r>
              <a:rPr lang="ru-RU" dirty="0" err="1"/>
              <a:t>жыр</a:t>
            </a:r>
            <a:r>
              <a:rPr lang="ru-RU" dirty="0"/>
              <a:t> </a:t>
            </a:r>
            <a:r>
              <a:rPr lang="ru-RU" dirty="0" err="1"/>
              <a:t>жинақтарын көзінің тірісінде</a:t>
            </a:r>
            <a:r>
              <a:rPr lang="ru-RU" dirty="0"/>
              <a:t> </a:t>
            </a:r>
            <a:r>
              <a:rPr lang="ru-RU" dirty="0" err="1"/>
              <a:t>жариялап</a:t>
            </a:r>
            <a:r>
              <a:rPr lang="ru-RU" dirty="0"/>
              <a:t> </a:t>
            </a:r>
            <a:r>
              <a:rPr lang="ru-RU" dirty="0" err="1"/>
              <a:t>үлгерді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Мұқағали Мақатаев</a:t>
            </a:r>
            <a:br>
              <a:rPr lang="kk-KZ" dirty="0" smtClean="0"/>
            </a:br>
            <a:r>
              <a:rPr lang="kk-KZ" dirty="0" smtClean="0"/>
              <a:t>ескерткіші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88583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285860"/>
            <a:ext cx="6015022" cy="4709160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 err="1" smtClean="0"/>
              <a:t>Мұқағалидың жырлары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кешегi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күнi жазылғанымен, бүгiнгiнiң әңгiмесiн айтады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ойын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толғайды.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Сол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себептi</a:t>
            </a:r>
            <a:r>
              <a:rPr lang="ru-RU" sz="1600" b="1" dirty="0" smtClean="0"/>
              <a:t> де </a:t>
            </a:r>
            <a:r>
              <a:rPr lang="ru-RU" sz="1600" b="1" dirty="0" err="1" smtClean="0"/>
              <a:t>сазгерлер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өз әуендерiне лайықты өлең мәтiнiн өзгеден емес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Мұқағали жырларынан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табады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Оның «Есiңе менi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алғайсың», «Жалаңаяқ қыз»,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Арыз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жазып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кетейiн</a:t>
            </a:r>
            <a:r>
              <a:rPr lang="ru-RU" sz="1600" b="1" dirty="0" smtClean="0"/>
              <a:t>», «</a:t>
            </a:r>
            <a:r>
              <a:rPr lang="ru-RU" sz="1600" b="1" dirty="0" err="1" smtClean="0"/>
              <a:t>Фариза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қыз», «Көнемiз </a:t>
            </a:r>
            <a:r>
              <a:rPr lang="ru-RU" sz="1600" b="1" dirty="0" smtClean="0"/>
              <a:t>де», «</a:t>
            </a:r>
            <a:r>
              <a:rPr lang="ru-RU" sz="1600" b="1" dirty="0" err="1" smtClean="0"/>
              <a:t>Жас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қайың</a:t>
            </a:r>
            <a:r>
              <a:rPr lang="ru-RU" sz="1600" b="1" dirty="0" smtClean="0"/>
              <a:t>», т.б. </a:t>
            </a:r>
            <a:r>
              <a:rPr lang="ru-RU" sz="1600" b="1" dirty="0" err="1" smtClean="0"/>
              <a:t>көптеген өлеңдерiне ән шығарылды.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Алдағы уақытта тағы қаншасына шығарылмақ.</a:t>
            </a:r>
            <a:r>
              <a:rPr lang="ru-RU" sz="1600" b="1" dirty="0" smtClean="0"/>
              <a:t> </a:t>
            </a:r>
            <a:endParaRPr lang="ru-RU" sz="1600" dirty="0" smtClean="0"/>
          </a:p>
          <a:p>
            <a:r>
              <a:rPr lang="ru-RU" sz="1600" b="1" dirty="0" err="1" smtClean="0"/>
              <a:t>Қолына қалам ұстаған жас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талаптың Мұқағалиға елiктемейтiнi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өлеңдерiн жатқа оқымайтыны жоқ.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Бұл сөзiмiзге жыл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сайын</a:t>
            </a:r>
            <a:r>
              <a:rPr lang="ru-RU" sz="1600" b="1" dirty="0" smtClean="0"/>
              <a:t> 9 </a:t>
            </a:r>
            <a:r>
              <a:rPr lang="ru-RU" sz="1600" b="1" dirty="0" err="1" smtClean="0"/>
              <a:t>ақпанда Қазақстан Жазушылар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одағының Әдебиетшiлер үйiнде тұрақты өткiзiлiп келе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жатқан жас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ақындардың дәстүрлi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Жырлайды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жүрек</a:t>
            </a:r>
            <a:r>
              <a:rPr lang="ru-RU" sz="1600" b="1" dirty="0" smtClean="0"/>
              <a:t>» </a:t>
            </a:r>
            <a:r>
              <a:rPr lang="ru-RU" sz="1600" b="1" dirty="0" err="1" smtClean="0"/>
              <a:t>жыр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кешi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куә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Биыл</a:t>
            </a:r>
            <a:r>
              <a:rPr lang="ru-RU" sz="1600" b="1" dirty="0" smtClean="0"/>
              <a:t> да </a:t>
            </a:r>
            <a:r>
              <a:rPr lang="ru-RU" sz="1600" b="1" dirty="0" err="1" smtClean="0"/>
              <a:t>бұл кешке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алыс-жақыннан ағылатын ақындар </a:t>
            </a:r>
            <a:r>
              <a:rPr lang="ru-RU" sz="1600" b="1" dirty="0" smtClean="0"/>
              <a:t>аз </a:t>
            </a:r>
            <a:r>
              <a:rPr lang="ru-RU" sz="1600" b="1" dirty="0" err="1" smtClean="0"/>
              <a:t>болмайтыны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белгiлi</a:t>
            </a:r>
            <a:r>
              <a:rPr lang="ru-RU" sz="1600" b="1" dirty="0" smtClean="0"/>
              <a:t>. </a:t>
            </a:r>
            <a:endParaRPr lang="ru-RU" sz="1600" dirty="0" smtClean="0"/>
          </a:p>
          <a:p>
            <a:r>
              <a:rPr lang="ru-RU" sz="1600" b="1" dirty="0" err="1" smtClean="0"/>
              <a:t>Сондай-ақ, </a:t>
            </a:r>
            <a:r>
              <a:rPr lang="ru-RU" sz="1600" b="1" dirty="0" smtClean="0"/>
              <a:t>12 </a:t>
            </a:r>
            <a:r>
              <a:rPr lang="ru-RU" sz="1600" b="1" dirty="0" err="1" smtClean="0"/>
              <a:t>ақпанда Қазақстан Жазушылар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одағы </a:t>
            </a:r>
            <a:r>
              <a:rPr lang="ru-RU" sz="1600" b="1" dirty="0" smtClean="0"/>
              <a:t>мен «Ел» </a:t>
            </a:r>
            <a:r>
              <a:rPr lang="ru-RU" sz="1600" b="1" dirty="0" err="1" smtClean="0"/>
              <a:t>продюсерлiк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орталығының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Халықаралық </a:t>
            </a:r>
            <a:r>
              <a:rPr lang="ru-RU" sz="1600" b="1" dirty="0" smtClean="0"/>
              <a:t>М.</a:t>
            </a:r>
            <a:r>
              <a:rPr lang="ru-RU" sz="1600" b="1" dirty="0" err="1" smtClean="0"/>
              <a:t>Мақатаев атындағы қордың ұйымдастыруымен </a:t>
            </a:r>
            <a:r>
              <a:rPr lang="ru-RU" sz="1600" b="1" dirty="0" smtClean="0"/>
              <a:t>Республика </a:t>
            </a:r>
            <a:r>
              <a:rPr lang="ru-RU" sz="1600" b="1" dirty="0" err="1" smtClean="0"/>
              <a:t>сарайында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Соғады жүрек</a:t>
            </a:r>
            <a:r>
              <a:rPr lang="ru-RU" sz="1600" b="1" dirty="0" smtClean="0"/>
              <a:t>» </a:t>
            </a:r>
            <a:r>
              <a:rPr lang="ru-RU" sz="1600" b="1" dirty="0" err="1" smtClean="0"/>
              <a:t>атты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ән кешi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өтедi</a:t>
            </a:r>
            <a:r>
              <a:rPr lang="ru-RU" sz="1600" b="1" dirty="0" smtClean="0"/>
              <a:t>. </a:t>
            </a:r>
            <a:r>
              <a:rPr lang="ru-RU" sz="1600" b="1" dirty="0" err="1" smtClean="0"/>
              <a:t>Танымал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өнер жұлдыздары қатысатын бұл кеште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Мұқағалидың сөзiне жазылған әндер орындалады</a:t>
            </a:r>
            <a:r>
              <a:rPr lang="ru-RU" sz="1600" b="1" dirty="0" smtClean="0"/>
              <a:t>. </a:t>
            </a:r>
            <a:endParaRPr lang="ru-RU" sz="1600" dirty="0" smtClean="0"/>
          </a:p>
          <a:p>
            <a:r>
              <a:rPr lang="ru-RU" sz="1600" b="1" dirty="0" err="1" smtClean="0"/>
              <a:t>Жас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толқын жатырқамай қабылдайтын ақынның күнделiктерiнен үзiндi </a:t>
            </a:r>
            <a:r>
              <a:rPr lang="ru-RU" sz="1600" b="1" dirty="0" smtClean="0"/>
              <a:t>мен </a:t>
            </a:r>
            <a:r>
              <a:rPr lang="ru-RU" sz="1600" b="1" dirty="0" err="1" smtClean="0"/>
              <a:t>өзiнiң туған күнiнде жазған бiр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өлеңiн жариялауды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жөн көрдiк</a:t>
            </a:r>
            <a:r>
              <a:rPr lang="ru-RU" sz="1600" b="1" dirty="0" smtClean="0"/>
              <a:t>.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296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шығармашылықтары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2146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0"/>
            <a:ext cx="6086460" cy="6286520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/>
              <a:t>6-наурыз, 1973 </a:t>
            </a:r>
            <a:r>
              <a:rPr lang="ru-RU" b="1" dirty="0" err="1" smtClean="0"/>
              <a:t>жыл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sz="4600" dirty="0" smtClean="0"/>
              <a:t>…Поэзия — </a:t>
            </a:r>
            <a:r>
              <a:rPr lang="ru-RU" sz="4600" dirty="0" err="1" smtClean="0"/>
              <a:t>ғылым</a:t>
            </a:r>
            <a:r>
              <a:rPr lang="ru-RU" sz="4600" dirty="0" smtClean="0"/>
              <a:t>. </a:t>
            </a:r>
            <a:r>
              <a:rPr lang="ru-RU" sz="4600" dirty="0" err="1" smtClean="0"/>
              <a:t>Зерттеу</a:t>
            </a:r>
            <a:r>
              <a:rPr lang="ru-RU" sz="4600" dirty="0" smtClean="0"/>
              <a:t> </a:t>
            </a:r>
            <a:r>
              <a:rPr lang="ru-RU" sz="4600" dirty="0" err="1" smtClean="0"/>
              <a:t>керек</a:t>
            </a:r>
            <a:r>
              <a:rPr lang="ru-RU" sz="4600" dirty="0" smtClean="0"/>
              <a:t>. Адам </a:t>
            </a:r>
            <a:r>
              <a:rPr lang="ru-RU" sz="4600" dirty="0" err="1" smtClean="0"/>
              <a:t>өмiрiнiң</a:t>
            </a:r>
            <a:r>
              <a:rPr lang="ru-RU" sz="4600" dirty="0" smtClean="0"/>
              <a:t>, </a:t>
            </a:r>
            <a:r>
              <a:rPr lang="ru-RU" sz="4600" dirty="0" err="1" smtClean="0"/>
              <a:t>адам</a:t>
            </a:r>
            <a:r>
              <a:rPr lang="ru-RU" sz="4600" dirty="0" smtClean="0"/>
              <a:t> </a:t>
            </a:r>
            <a:r>
              <a:rPr lang="ru-RU" sz="4600" dirty="0" err="1" smtClean="0"/>
              <a:t>жанының зерттелмеген</a:t>
            </a:r>
            <a:r>
              <a:rPr lang="ru-RU" sz="4600" dirty="0" smtClean="0"/>
              <a:t>, </a:t>
            </a:r>
            <a:r>
              <a:rPr lang="ru-RU" sz="4600" dirty="0" err="1" smtClean="0"/>
              <a:t>қалам тартылмаған несi</a:t>
            </a:r>
            <a:r>
              <a:rPr lang="ru-RU" sz="4600" dirty="0" smtClean="0"/>
              <a:t> </a:t>
            </a:r>
            <a:r>
              <a:rPr lang="ru-RU" sz="4600" dirty="0" err="1" smtClean="0"/>
              <a:t>қалды</a:t>
            </a:r>
            <a:r>
              <a:rPr lang="ru-RU" sz="4600" dirty="0" smtClean="0"/>
              <a:t>? </a:t>
            </a:r>
            <a:r>
              <a:rPr lang="ru-RU" sz="4600" dirty="0" err="1" smtClean="0"/>
              <a:t>Соны</a:t>
            </a:r>
            <a:r>
              <a:rPr lang="ru-RU" sz="4600" dirty="0" smtClean="0"/>
              <a:t> табу, </a:t>
            </a:r>
            <a:r>
              <a:rPr lang="ru-RU" sz="4600" dirty="0" err="1" smtClean="0"/>
              <a:t>соны</a:t>
            </a:r>
            <a:r>
              <a:rPr lang="ru-RU" sz="4600" dirty="0" smtClean="0"/>
              <a:t> </a:t>
            </a:r>
            <a:r>
              <a:rPr lang="ru-RU" sz="4600" dirty="0" err="1" smtClean="0"/>
              <a:t>зерттеу</a:t>
            </a:r>
            <a:r>
              <a:rPr lang="ru-RU" sz="4600" dirty="0" smtClean="0"/>
              <a:t> </a:t>
            </a:r>
            <a:r>
              <a:rPr lang="ru-RU" sz="4600" dirty="0" err="1" smtClean="0"/>
              <a:t>керек</a:t>
            </a:r>
            <a:r>
              <a:rPr lang="ru-RU" sz="4600" dirty="0" smtClean="0"/>
              <a:t>. Адам </a:t>
            </a:r>
            <a:r>
              <a:rPr lang="ru-RU" sz="4600" dirty="0" err="1" smtClean="0"/>
              <a:t>сезiмiн</a:t>
            </a:r>
            <a:r>
              <a:rPr lang="ru-RU" sz="4600" dirty="0" smtClean="0"/>
              <a:t> </a:t>
            </a:r>
            <a:r>
              <a:rPr lang="ru-RU" sz="4600" dirty="0" err="1" smtClean="0"/>
              <a:t>жан-жақты зерттейтiн</a:t>
            </a:r>
            <a:r>
              <a:rPr lang="ru-RU" sz="4600" dirty="0" smtClean="0"/>
              <a:t> </a:t>
            </a:r>
            <a:r>
              <a:rPr lang="ru-RU" sz="4600" dirty="0" err="1" smtClean="0"/>
              <a:t>құдiрет болса</a:t>
            </a:r>
            <a:r>
              <a:rPr lang="ru-RU" sz="4600" dirty="0" smtClean="0"/>
              <a:t>, </a:t>
            </a:r>
            <a:r>
              <a:rPr lang="ru-RU" sz="4600" dirty="0" err="1" smtClean="0"/>
              <a:t>ол</a:t>
            </a:r>
            <a:r>
              <a:rPr lang="ru-RU" sz="4600" dirty="0" smtClean="0"/>
              <a:t> тек – поэзия. </a:t>
            </a:r>
            <a:r>
              <a:rPr lang="ru-RU" sz="4600" dirty="0" err="1" smtClean="0"/>
              <a:t>Басқа ешқандай </a:t>
            </a:r>
            <a:r>
              <a:rPr lang="ru-RU" sz="4600" dirty="0" smtClean="0"/>
              <a:t>да </a:t>
            </a:r>
            <a:r>
              <a:rPr lang="ru-RU" sz="4600" dirty="0" err="1" smtClean="0"/>
              <a:t>ғылымның қолынан келмейтiн</a:t>
            </a:r>
            <a:r>
              <a:rPr lang="ru-RU" sz="4600" dirty="0" smtClean="0"/>
              <a:t> </a:t>
            </a:r>
            <a:r>
              <a:rPr lang="ru-RU" sz="4600" dirty="0" err="1" smtClean="0"/>
              <a:t>шаруа</a:t>
            </a:r>
            <a:r>
              <a:rPr lang="ru-RU" sz="4600" dirty="0" smtClean="0"/>
              <a:t> </a:t>
            </a:r>
            <a:r>
              <a:rPr lang="ru-RU" sz="4600" dirty="0" err="1" smtClean="0"/>
              <a:t>бұл</a:t>
            </a:r>
            <a:r>
              <a:rPr lang="ru-RU" sz="4600" dirty="0" smtClean="0"/>
              <a:t>!</a:t>
            </a:r>
          </a:p>
          <a:p>
            <a:r>
              <a:rPr lang="ru-RU" sz="4600" dirty="0" smtClean="0"/>
              <a:t> </a:t>
            </a:r>
          </a:p>
          <a:p>
            <a:r>
              <a:rPr lang="ru-RU" sz="4600" dirty="0" smtClean="0"/>
              <a:t>*   *   *</a:t>
            </a:r>
          </a:p>
          <a:p>
            <a:r>
              <a:rPr lang="ru-RU" sz="4600" dirty="0" smtClean="0"/>
              <a:t> </a:t>
            </a:r>
          </a:p>
          <a:p>
            <a:r>
              <a:rPr lang="ru-RU" sz="4600" dirty="0" err="1" smtClean="0"/>
              <a:t>Жарығым!</a:t>
            </a:r>
            <a:r>
              <a:rPr lang="ru-RU" sz="4600" dirty="0" smtClean="0"/>
              <a:t> </a:t>
            </a:r>
            <a:r>
              <a:rPr lang="ru-RU" sz="4600" dirty="0" err="1" smtClean="0"/>
              <a:t>Жарық дүнием </a:t>
            </a:r>
            <a:r>
              <a:rPr lang="ru-RU" sz="4600" dirty="0" smtClean="0"/>
              <a:t>сен </a:t>
            </a:r>
            <a:r>
              <a:rPr lang="ru-RU" sz="4600" dirty="0" err="1" smtClean="0"/>
              <a:t>ғанасың</a:t>
            </a:r>
            <a:r>
              <a:rPr lang="ru-RU" sz="4600" dirty="0" smtClean="0"/>
              <a:t>... </a:t>
            </a:r>
            <a:r>
              <a:rPr lang="ru-RU" sz="4600" dirty="0" err="1" smtClean="0"/>
              <a:t>Егер</a:t>
            </a:r>
            <a:r>
              <a:rPr lang="ru-RU" sz="4600" dirty="0" smtClean="0"/>
              <a:t> сен </a:t>
            </a:r>
            <a:r>
              <a:rPr lang="ru-RU" sz="4600" dirty="0" err="1" smtClean="0"/>
              <a:t>болмасаң</a:t>
            </a:r>
            <a:r>
              <a:rPr lang="ru-RU" sz="4600" dirty="0" smtClean="0"/>
              <a:t>, </a:t>
            </a:r>
            <a:r>
              <a:rPr lang="ru-RU" sz="4600" dirty="0" err="1" smtClean="0"/>
              <a:t>қазiр-ақ</a:t>
            </a:r>
            <a:r>
              <a:rPr lang="ru-RU" sz="4600" dirty="0" smtClean="0"/>
              <a:t>, </a:t>
            </a:r>
            <a:r>
              <a:rPr lang="ru-RU" sz="4600" dirty="0" err="1" smtClean="0"/>
              <a:t>қазiр-ақ</a:t>
            </a:r>
            <a:r>
              <a:rPr lang="ru-RU" sz="4600" dirty="0" smtClean="0"/>
              <a:t>, </a:t>
            </a:r>
            <a:r>
              <a:rPr lang="ru-RU" sz="4600" dirty="0" err="1" smtClean="0"/>
              <a:t>қазiр-ақ</a:t>
            </a:r>
            <a:r>
              <a:rPr lang="ru-RU" sz="4600" dirty="0" smtClean="0"/>
              <a:t>!..</a:t>
            </a:r>
          </a:p>
          <a:p>
            <a:r>
              <a:rPr lang="ru-RU" sz="4600" dirty="0" err="1" smtClean="0"/>
              <a:t>...Бүгiн таңертең балконға шығып едiм</a:t>
            </a:r>
            <a:r>
              <a:rPr lang="ru-RU" sz="4600" dirty="0" smtClean="0"/>
              <a:t>, </a:t>
            </a:r>
            <a:r>
              <a:rPr lang="ru-RU" sz="4600" dirty="0" err="1" smtClean="0"/>
              <a:t>мұрныма ауылдың көктемiнiң иiсi</a:t>
            </a:r>
            <a:r>
              <a:rPr lang="ru-RU" sz="4600" dirty="0" smtClean="0"/>
              <a:t> </a:t>
            </a:r>
            <a:r>
              <a:rPr lang="ru-RU" sz="4600" dirty="0" err="1" smtClean="0"/>
              <a:t>келдi</a:t>
            </a:r>
            <a:r>
              <a:rPr lang="ru-RU" sz="4600" dirty="0" smtClean="0"/>
              <a:t>. </a:t>
            </a:r>
            <a:r>
              <a:rPr lang="ru-RU" sz="4600" dirty="0" err="1" smtClean="0"/>
              <a:t>Сонау</a:t>
            </a:r>
            <a:r>
              <a:rPr lang="ru-RU" sz="4600" dirty="0" smtClean="0"/>
              <a:t> </a:t>
            </a:r>
            <a:r>
              <a:rPr lang="ru-RU" sz="4600" dirty="0" err="1" smtClean="0"/>
              <a:t>“Айқайтастан” соққан жайлаудың самалының иiсi</a:t>
            </a:r>
            <a:r>
              <a:rPr lang="ru-RU" sz="4600" dirty="0" smtClean="0"/>
              <a:t> </a:t>
            </a:r>
            <a:r>
              <a:rPr lang="ru-RU" sz="4600" dirty="0" err="1" smtClean="0"/>
              <a:t>келдi</a:t>
            </a:r>
            <a:r>
              <a:rPr lang="ru-RU" sz="4600" dirty="0" smtClean="0"/>
              <a:t>.</a:t>
            </a:r>
          </a:p>
          <a:p>
            <a:r>
              <a:rPr lang="ru-RU" sz="4600" dirty="0" err="1" smtClean="0"/>
              <a:t>Сонау</a:t>
            </a:r>
            <a:r>
              <a:rPr lang="ru-RU" sz="4600" dirty="0" smtClean="0"/>
              <a:t> </a:t>
            </a:r>
            <a:r>
              <a:rPr lang="ru-RU" sz="4600" dirty="0" err="1" smtClean="0"/>
              <a:t>соғыс жылдары</a:t>
            </a:r>
            <a:r>
              <a:rPr lang="ru-RU" sz="4600" dirty="0" smtClean="0"/>
              <a:t> </a:t>
            </a:r>
            <a:r>
              <a:rPr lang="ru-RU" sz="4600" dirty="0" err="1" smtClean="0"/>
              <a:t>шешем</a:t>
            </a:r>
            <a:r>
              <a:rPr lang="ru-RU" sz="4600" dirty="0" smtClean="0"/>
              <a:t> </a:t>
            </a:r>
            <a:r>
              <a:rPr lang="ru-RU" sz="4600" dirty="0" err="1" smtClean="0"/>
              <a:t>екеумiз</a:t>
            </a:r>
            <a:r>
              <a:rPr lang="ru-RU" sz="4600" dirty="0" smtClean="0"/>
              <a:t>, </a:t>
            </a:r>
            <a:r>
              <a:rPr lang="ru-RU" sz="4600" dirty="0" err="1" smtClean="0"/>
              <a:t>әжем </a:t>
            </a:r>
            <a:r>
              <a:rPr lang="ru-RU" sz="4600" dirty="0" smtClean="0"/>
              <a:t>де бар, </a:t>
            </a:r>
            <a:r>
              <a:rPr lang="ru-RU" sz="4600" dirty="0" err="1" smtClean="0"/>
              <a:t>қой айдап</a:t>
            </a:r>
            <a:r>
              <a:rPr lang="ru-RU" sz="4600" dirty="0" smtClean="0"/>
              <a:t> </a:t>
            </a:r>
            <a:r>
              <a:rPr lang="ru-RU" sz="4600" dirty="0" err="1" smtClean="0"/>
              <a:t>жайлауға алғаш көшiп барған балауса</a:t>
            </a:r>
            <a:r>
              <a:rPr lang="ru-RU" sz="4600" dirty="0" smtClean="0"/>
              <a:t>, </a:t>
            </a:r>
            <a:r>
              <a:rPr lang="ru-RU" sz="4600" dirty="0" err="1" smtClean="0"/>
              <a:t>балғын шақ есiме</a:t>
            </a:r>
            <a:r>
              <a:rPr lang="ru-RU" sz="4600" dirty="0" smtClean="0"/>
              <a:t> </a:t>
            </a:r>
            <a:r>
              <a:rPr lang="ru-RU" sz="4600" dirty="0" err="1" smtClean="0"/>
              <a:t>түстi.</a:t>
            </a:r>
            <a:r>
              <a:rPr lang="ru-RU" sz="4600" dirty="0" smtClean="0"/>
              <a:t> </a:t>
            </a:r>
            <a:r>
              <a:rPr lang="ru-RU" sz="4600" dirty="0" err="1" smtClean="0"/>
              <a:t>Әлi </a:t>
            </a:r>
            <a:r>
              <a:rPr lang="ru-RU" sz="4600" dirty="0" smtClean="0"/>
              <a:t>мал </a:t>
            </a:r>
            <a:r>
              <a:rPr lang="ru-RU" sz="4600" dirty="0" err="1" smtClean="0"/>
              <a:t>аяғы таптамаған Шалкөденiң жап-жасыл</a:t>
            </a:r>
            <a:r>
              <a:rPr lang="ru-RU" sz="4600" dirty="0" smtClean="0"/>
              <a:t> </a:t>
            </a:r>
            <a:r>
              <a:rPr lang="ru-RU" sz="4600" dirty="0" err="1" smtClean="0"/>
              <a:t>жазығы тұрды көз алдымда</a:t>
            </a:r>
            <a:r>
              <a:rPr lang="ru-RU" sz="4600" dirty="0" smtClean="0"/>
              <a:t>. </a:t>
            </a:r>
            <a:r>
              <a:rPr lang="ru-RU" sz="4600" dirty="0" err="1" smtClean="0"/>
              <a:t>Сол</a:t>
            </a:r>
            <a:r>
              <a:rPr lang="ru-RU" sz="4600" dirty="0" smtClean="0"/>
              <a:t> </a:t>
            </a:r>
            <a:r>
              <a:rPr lang="ru-RU" sz="4600" dirty="0" err="1" smtClean="0"/>
              <a:t>кездi</a:t>
            </a:r>
            <a:r>
              <a:rPr lang="ru-RU" sz="4600" dirty="0" smtClean="0"/>
              <a:t>, </a:t>
            </a:r>
            <a:r>
              <a:rPr lang="ru-RU" sz="4600" dirty="0" err="1" smtClean="0"/>
              <a:t>сол</a:t>
            </a:r>
            <a:r>
              <a:rPr lang="ru-RU" sz="4600" dirty="0" smtClean="0"/>
              <a:t> </a:t>
            </a:r>
            <a:r>
              <a:rPr lang="ru-RU" sz="4600" dirty="0" err="1" smtClean="0"/>
              <a:t>табиғатты бiрiншi</a:t>
            </a:r>
            <a:r>
              <a:rPr lang="ru-RU" sz="4600" dirty="0" smtClean="0"/>
              <a:t> </a:t>
            </a:r>
            <a:r>
              <a:rPr lang="ru-RU" sz="4600" dirty="0" err="1" smtClean="0"/>
              <a:t>рет</a:t>
            </a:r>
            <a:r>
              <a:rPr lang="ru-RU" sz="4600" dirty="0" smtClean="0"/>
              <a:t> </a:t>
            </a:r>
            <a:r>
              <a:rPr lang="ru-RU" sz="4600" dirty="0" err="1" smtClean="0"/>
              <a:t>маған көрсеткенiңе құлдық, тәңiрiм!</a:t>
            </a:r>
            <a:endParaRPr lang="ru-RU" sz="4600" dirty="0" smtClean="0"/>
          </a:p>
          <a:p>
            <a:r>
              <a:rPr lang="ru-RU" sz="4600" dirty="0" err="1" smtClean="0"/>
              <a:t>Сұлу сүйiп, сауық құрмай </a:t>
            </a:r>
            <a:r>
              <a:rPr lang="ru-RU" sz="4600" dirty="0" smtClean="0"/>
              <a:t>барам. </a:t>
            </a:r>
            <a:r>
              <a:rPr lang="ru-RU" sz="4600" dirty="0" err="1" smtClean="0"/>
              <a:t>Мейлi</a:t>
            </a:r>
            <a:r>
              <a:rPr lang="ru-RU" sz="4600" dirty="0" smtClean="0"/>
              <a:t>, </a:t>
            </a:r>
            <a:r>
              <a:rPr lang="ru-RU" sz="4600" dirty="0" err="1" smtClean="0"/>
              <a:t>өкiнбеймiн.</a:t>
            </a:r>
            <a:r>
              <a:rPr lang="ru-RU" sz="4600" dirty="0" smtClean="0"/>
              <a:t> </a:t>
            </a:r>
            <a:r>
              <a:rPr lang="ru-RU" sz="4600" dirty="0" err="1" smtClean="0"/>
              <a:t>Туған жерiмнiң тұнып тұрған қылшығына қылаң түспеген сұлулығын алдымен</a:t>
            </a:r>
            <a:r>
              <a:rPr lang="ru-RU" sz="4600" dirty="0" smtClean="0"/>
              <a:t> мен </a:t>
            </a:r>
            <a:r>
              <a:rPr lang="ru-RU" sz="4600" dirty="0" err="1" smtClean="0"/>
              <a:t>сүйгем</a:t>
            </a:r>
            <a:r>
              <a:rPr lang="ru-RU" sz="4600" dirty="0" smtClean="0"/>
              <a:t>! </a:t>
            </a:r>
            <a:r>
              <a:rPr lang="ru-RU" sz="4600" dirty="0" err="1" smtClean="0"/>
              <a:t>Соның бәрiнiң қызығы менде</a:t>
            </a:r>
            <a:r>
              <a:rPr lang="ru-RU" sz="4600" dirty="0" smtClean="0"/>
              <a:t>, </a:t>
            </a:r>
            <a:r>
              <a:rPr lang="ru-RU" sz="4600" dirty="0" err="1" smtClean="0"/>
              <a:t>менiмен</a:t>
            </a:r>
            <a:r>
              <a:rPr lang="ru-RU" sz="4600" dirty="0" smtClean="0"/>
              <a:t> </a:t>
            </a:r>
            <a:r>
              <a:rPr lang="ru-RU" sz="4600" dirty="0" err="1" smtClean="0"/>
              <a:t>өзiммен бiрге</a:t>
            </a:r>
            <a:r>
              <a:rPr lang="ru-RU" sz="4600" dirty="0" smtClean="0"/>
              <a:t> </a:t>
            </a:r>
            <a:r>
              <a:rPr lang="ru-RU" sz="4600" dirty="0" err="1" smtClean="0"/>
              <a:t>кетедi</a:t>
            </a:r>
            <a:r>
              <a:rPr lang="ru-RU" sz="4600" dirty="0" smtClean="0"/>
              <a:t>. </a:t>
            </a:r>
            <a:r>
              <a:rPr lang="ru-RU" sz="4600" dirty="0" err="1" smtClean="0"/>
              <a:t>Ол</a:t>
            </a:r>
            <a:r>
              <a:rPr lang="ru-RU" sz="4600" dirty="0" smtClean="0"/>
              <a:t> </a:t>
            </a:r>
            <a:r>
              <a:rPr lang="ru-RU" sz="4600" dirty="0" err="1" smtClean="0"/>
              <a:t>аймақ баяғыдай, менiң, балауса</a:t>
            </a:r>
            <a:r>
              <a:rPr lang="ru-RU" sz="4600" dirty="0" smtClean="0"/>
              <a:t> </a:t>
            </a:r>
            <a:r>
              <a:rPr lang="ru-RU" sz="4600" dirty="0" err="1" smtClean="0"/>
              <a:t>шағымдай сұлу емес</a:t>
            </a:r>
            <a:r>
              <a:rPr lang="ru-RU" sz="4600" dirty="0" smtClean="0"/>
              <a:t> </a:t>
            </a:r>
            <a:r>
              <a:rPr lang="ru-RU" sz="4600" dirty="0" err="1" smtClean="0"/>
              <a:t>қазiр.</a:t>
            </a:r>
            <a:r>
              <a:rPr lang="ru-RU" sz="4600" dirty="0" smtClean="0"/>
              <a:t> </a:t>
            </a:r>
            <a:r>
              <a:rPr lang="ru-RU" sz="4600" dirty="0" err="1" smtClean="0"/>
              <a:t>Жоқ, сұлу емес</a:t>
            </a:r>
            <a:r>
              <a:rPr lang="ru-RU" sz="4600" dirty="0" smtClean="0"/>
              <a:t>. </a:t>
            </a:r>
            <a:r>
              <a:rPr lang="ru-RU" sz="4600" dirty="0" err="1" smtClean="0"/>
              <a:t>Ол</a:t>
            </a:r>
            <a:r>
              <a:rPr lang="ru-RU" sz="4600" dirty="0" smtClean="0"/>
              <a:t> да </a:t>
            </a:r>
            <a:r>
              <a:rPr lang="ru-RU" sz="4600" dirty="0" err="1" smtClean="0"/>
              <a:t>бөлек қазiр</a:t>
            </a:r>
            <a:r>
              <a:rPr lang="ru-RU" sz="4600" dirty="0" smtClean="0"/>
              <a:t>, мен де </a:t>
            </a:r>
            <a:r>
              <a:rPr lang="ru-RU" sz="4600" dirty="0" err="1" smtClean="0"/>
              <a:t>бөлек</a:t>
            </a:r>
            <a:r>
              <a:rPr lang="ru-RU" sz="4600" dirty="0" smtClean="0"/>
              <a:t>. </a:t>
            </a:r>
            <a:r>
              <a:rPr lang="ru-RU" sz="4600" dirty="0" err="1" smtClean="0"/>
              <a:t>Екеуi</a:t>
            </a:r>
            <a:r>
              <a:rPr lang="ru-RU" sz="4600" dirty="0" smtClean="0"/>
              <a:t> де </a:t>
            </a:r>
            <a:r>
              <a:rPr lang="ru-RU" sz="4600" dirty="0" err="1" smtClean="0"/>
              <a:t>өлген</a:t>
            </a:r>
            <a:r>
              <a:rPr lang="ru-RU" sz="4600" dirty="0" smtClean="0"/>
              <a:t>. Тек </a:t>
            </a:r>
            <a:r>
              <a:rPr lang="ru-RU" sz="4600" dirty="0" err="1" smtClean="0"/>
              <a:t>менiң кеудем</a:t>
            </a:r>
            <a:r>
              <a:rPr lang="ru-RU" sz="4600" dirty="0" smtClean="0"/>
              <a:t> мен </a:t>
            </a:r>
            <a:r>
              <a:rPr lang="ru-RU" sz="4600" dirty="0" err="1" smtClean="0"/>
              <a:t>миымда</a:t>
            </a:r>
            <a:r>
              <a:rPr lang="ru-RU" sz="4600" dirty="0" smtClean="0"/>
              <a:t> </a:t>
            </a:r>
            <a:r>
              <a:rPr lang="ru-RU" sz="4600" dirty="0" err="1" smtClean="0"/>
              <a:t>ғана</a:t>
            </a:r>
            <a:r>
              <a:rPr lang="ru-RU" sz="4600" dirty="0" smtClean="0"/>
              <a:t>. </a:t>
            </a:r>
            <a:r>
              <a:rPr lang="ru-RU" sz="4600" dirty="0" err="1" smtClean="0"/>
              <a:t>Менiмен</a:t>
            </a:r>
            <a:r>
              <a:rPr lang="ru-RU" sz="4600" dirty="0" smtClean="0"/>
              <a:t> </a:t>
            </a:r>
            <a:r>
              <a:rPr lang="ru-RU" sz="4600" dirty="0" err="1" smtClean="0"/>
              <a:t>бiрге</a:t>
            </a:r>
            <a:r>
              <a:rPr lang="ru-RU" sz="4600" dirty="0" smtClean="0"/>
              <a:t> </a:t>
            </a:r>
            <a:r>
              <a:rPr lang="ru-RU" sz="4600" dirty="0" err="1" smtClean="0"/>
              <a:t>өледi...</a:t>
            </a:r>
            <a:endParaRPr lang="ru-RU" sz="4600" dirty="0" smtClean="0"/>
          </a:p>
          <a:p>
            <a:r>
              <a:rPr lang="ru-RU" sz="4600" dirty="0" smtClean="0"/>
              <a:t> </a:t>
            </a:r>
          </a:p>
          <a:p>
            <a:r>
              <a:rPr lang="ru-RU" sz="4600" dirty="0" smtClean="0"/>
              <a:t>*   *   *</a:t>
            </a:r>
          </a:p>
          <a:p>
            <a:endParaRPr lang="ru-RU" sz="4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31432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42852"/>
            <a:ext cx="5514956" cy="635798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17-наурыз.</a:t>
            </a:r>
            <a:endParaRPr lang="ru-RU" dirty="0" smtClean="0"/>
          </a:p>
          <a:p>
            <a:r>
              <a:rPr lang="ru-RU" dirty="0" err="1" smtClean="0"/>
              <a:t>Өткен аптада</a:t>
            </a:r>
            <a:r>
              <a:rPr lang="ru-RU" dirty="0" smtClean="0"/>
              <a:t> </a:t>
            </a:r>
            <a:r>
              <a:rPr lang="ru-RU" dirty="0" err="1" smtClean="0"/>
              <a:t>Мүсiреповте (үйiнде</a:t>
            </a:r>
            <a:r>
              <a:rPr lang="ru-RU" dirty="0" smtClean="0"/>
              <a:t>) </a:t>
            </a:r>
            <a:r>
              <a:rPr lang="ru-RU" dirty="0" err="1" smtClean="0"/>
              <a:t>болдым</a:t>
            </a:r>
            <a:r>
              <a:rPr lang="ru-RU" dirty="0" smtClean="0"/>
              <a:t>. </a:t>
            </a:r>
            <a:r>
              <a:rPr lang="ru-RU" dirty="0" err="1" smtClean="0"/>
              <a:t>Бұл адаммен</a:t>
            </a:r>
            <a:r>
              <a:rPr lang="ru-RU" dirty="0" smtClean="0"/>
              <a:t> </a:t>
            </a:r>
            <a:r>
              <a:rPr lang="ru-RU" dirty="0" err="1" smtClean="0"/>
              <a:t>жақын келiп</a:t>
            </a:r>
            <a:r>
              <a:rPr lang="ru-RU" dirty="0" smtClean="0"/>
              <a:t> </a:t>
            </a:r>
            <a:r>
              <a:rPr lang="ru-RU" dirty="0" err="1" smtClean="0"/>
              <a:t>сұхбаттасқаным </a:t>
            </a:r>
            <a:r>
              <a:rPr lang="ru-RU" dirty="0" smtClean="0"/>
              <a:t>осы. </a:t>
            </a:r>
            <a:r>
              <a:rPr lang="ru-RU" dirty="0" err="1" smtClean="0"/>
              <a:t>Үйiнде өзi жалғыз екен</a:t>
            </a:r>
            <a:r>
              <a:rPr lang="ru-RU" dirty="0" smtClean="0"/>
              <a:t>. </a:t>
            </a:r>
            <a:r>
              <a:rPr lang="ru-RU" dirty="0" err="1" smtClean="0"/>
              <a:t>Жылы</a:t>
            </a:r>
            <a:r>
              <a:rPr lang="ru-RU" dirty="0" smtClean="0"/>
              <a:t> </a:t>
            </a:r>
            <a:r>
              <a:rPr lang="ru-RU" dirty="0" err="1" smtClean="0"/>
              <a:t>қарсы алды</a:t>
            </a:r>
            <a:r>
              <a:rPr lang="ru-RU" dirty="0" smtClean="0"/>
              <a:t>. </a:t>
            </a:r>
            <a:r>
              <a:rPr lang="ru-RU" dirty="0" err="1" smtClean="0"/>
              <a:t>Екi</a:t>
            </a:r>
            <a:r>
              <a:rPr lang="ru-RU" dirty="0" smtClean="0"/>
              <a:t> </a:t>
            </a:r>
            <a:r>
              <a:rPr lang="ru-RU" dirty="0" err="1" smtClean="0"/>
              <a:t>сағаттай әңгiмелестiк.</a:t>
            </a:r>
            <a:r>
              <a:rPr lang="ru-RU" dirty="0" smtClean="0"/>
              <a:t> Мен </a:t>
            </a:r>
            <a:r>
              <a:rPr lang="ru-RU" dirty="0" err="1" smtClean="0"/>
              <a:t>Ғабеңдi бойындағы дарынның барын</a:t>
            </a:r>
            <a:r>
              <a:rPr lang="ru-RU" dirty="0" smtClean="0"/>
              <a:t> </a:t>
            </a:r>
            <a:r>
              <a:rPr lang="ru-RU" dirty="0" err="1" smtClean="0"/>
              <a:t>берiп</a:t>
            </a:r>
            <a:r>
              <a:rPr lang="ru-RU" dirty="0" smtClean="0"/>
              <a:t> </a:t>
            </a:r>
            <a:r>
              <a:rPr lang="ru-RU" dirty="0" err="1" smtClean="0"/>
              <a:t>болған адам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айта</a:t>
            </a:r>
            <a:r>
              <a:rPr lang="ru-RU" dirty="0" smtClean="0"/>
              <a:t> </a:t>
            </a:r>
            <a:r>
              <a:rPr lang="ru-RU" dirty="0" err="1" smtClean="0"/>
              <a:t>алмаймын</a:t>
            </a:r>
            <a:r>
              <a:rPr lang="ru-RU" dirty="0" smtClean="0"/>
              <a:t>. Ал, </a:t>
            </a:r>
            <a:r>
              <a:rPr lang="ru-RU" dirty="0" err="1" smtClean="0"/>
              <a:t>бойында</a:t>
            </a:r>
            <a:r>
              <a:rPr lang="ru-RU" dirty="0" smtClean="0"/>
              <a:t> </a:t>
            </a:r>
            <a:r>
              <a:rPr lang="ru-RU" dirty="0" err="1" smtClean="0"/>
              <a:t>жасырынып</a:t>
            </a:r>
            <a:r>
              <a:rPr lang="ru-RU" dirty="0" smtClean="0"/>
              <a:t> </a:t>
            </a:r>
            <a:r>
              <a:rPr lang="ru-RU" dirty="0" err="1" smtClean="0"/>
              <a:t>жатқан жанартауы</a:t>
            </a:r>
            <a:r>
              <a:rPr lang="ru-RU" dirty="0" smtClean="0"/>
              <a:t> бар </a:t>
            </a:r>
            <a:r>
              <a:rPr lang="ru-RU" dirty="0" err="1" smtClean="0"/>
              <a:t>екенiне</a:t>
            </a:r>
            <a:r>
              <a:rPr lang="ru-RU" dirty="0" smtClean="0"/>
              <a:t> </a:t>
            </a:r>
            <a:r>
              <a:rPr lang="ru-RU" dirty="0" err="1" smtClean="0"/>
              <a:t>күмәнiм жоқ</a:t>
            </a:r>
            <a:r>
              <a:rPr lang="ru-RU" dirty="0" smtClean="0"/>
              <a:t>. </a:t>
            </a:r>
            <a:r>
              <a:rPr lang="ru-RU" dirty="0" err="1" smtClean="0"/>
              <a:t>Уақыт-ай!..</a:t>
            </a:r>
            <a:r>
              <a:rPr lang="ru-RU" dirty="0" smtClean="0"/>
              <a:t> </a:t>
            </a:r>
            <a:r>
              <a:rPr lang="ru-RU" dirty="0" err="1" smtClean="0"/>
              <a:t>Әдебиет, жалпы</a:t>
            </a:r>
            <a:r>
              <a:rPr lang="ru-RU" dirty="0" smtClean="0"/>
              <a:t> искусство </a:t>
            </a:r>
            <a:r>
              <a:rPr lang="ru-RU" dirty="0" err="1" smtClean="0"/>
              <a:t>жөнiнде болар-болмас</a:t>
            </a:r>
            <a:r>
              <a:rPr lang="ru-RU" dirty="0" smtClean="0"/>
              <a:t> </a:t>
            </a:r>
            <a:r>
              <a:rPr lang="ru-RU" dirty="0" err="1" smtClean="0"/>
              <a:t>шолу</a:t>
            </a:r>
            <a:r>
              <a:rPr lang="ru-RU" dirty="0" smtClean="0"/>
              <a:t> </a:t>
            </a:r>
            <a:r>
              <a:rPr lang="ru-RU" dirty="0" err="1" smtClean="0"/>
              <a:t>жасап</a:t>
            </a:r>
            <a:r>
              <a:rPr lang="ru-RU" dirty="0" smtClean="0"/>
              <a:t>, </a:t>
            </a:r>
            <a:r>
              <a:rPr lang="ru-RU" dirty="0" err="1" smtClean="0"/>
              <a:t>пiкiрлестiк</a:t>
            </a:r>
            <a:r>
              <a:rPr lang="ru-RU" dirty="0" smtClean="0"/>
              <a:t>. </a:t>
            </a:r>
            <a:r>
              <a:rPr lang="ru-RU" dirty="0" err="1" smtClean="0"/>
              <a:t>Қарт әрiден ойлайды</a:t>
            </a:r>
            <a:r>
              <a:rPr lang="ru-RU" dirty="0" smtClean="0"/>
              <a:t>. </a:t>
            </a:r>
            <a:r>
              <a:rPr lang="ru-RU" dirty="0" err="1" smtClean="0"/>
              <a:t>Қазiргi қазақ поэзиясы</a:t>
            </a:r>
            <a:r>
              <a:rPr lang="ru-RU" dirty="0" smtClean="0"/>
              <a:t> </a:t>
            </a:r>
            <a:r>
              <a:rPr lang="ru-RU" dirty="0" err="1" smtClean="0"/>
              <a:t>қатты толғандырып жүрген көрiнедi.</a:t>
            </a:r>
            <a:r>
              <a:rPr lang="ru-RU" dirty="0" smtClean="0"/>
              <a:t> </a:t>
            </a:r>
            <a:r>
              <a:rPr lang="ru-RU" dirty="0" err="1" smtClean="0"/>
              <a:t>Бiрдеме</a:t>
            </a:r>
            <a:r>
              <a:rPr lang="ru-RU" dirty="0" smtClean="0"/>
              <a:t> </a:t>
            </a:r>
            <a:r>
              <a:rPr lang="ru-RU" dirty="0" err="1" smtClean="0"/>
              <a:t>десем</a:t>
            </a:r>
            <a:r>
              <a:rPr lang="ru-RU" dirty="0" smtClean="0"/>
              <a:t> </a:t>
            </a:r>
            <a:r>
              <a:rPr lang="ru-RU" dirty="0" err="1" smtClean="0"/>
              <a:t>бе</a:t>
            </a:r>
            <a:r>
              <a:rPr lang="ru-RU" dirty="0" smtClean="0"/>
              <a:t> </a:t>
            </a:r>
            <a:r>
              <a:rPr lang="ru-RU" dirty="0" err="1" smtClean="0"/>
              <a:t>дейдi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«Аққулар ұйықтағандаға» тебiренiп</a:t>
            </a:r>
            <a:r>
              <a:rPr lang="ru-RU" dirty="0" smtClean="0"/>
              <a:t> </a:t>
            </a:r>
            <a:r>
              <a:rPr lang="ru-RU" dirty="0" err="1" smtClean="0"/>
              <a:t>пiкiр</a:t>
            </a:r>
            <a:r>
              <a:rPr lang="ru-RU" dirty="0" smtClean="0"/>
              <a:t> </a:t>
            </a:r>
            <a:r>
              <a:rPr lang="ru-RU" dirty="0" err="1" smtClean="0"/>
              <a:t>айтты</a:t>
            </a:r>
            <a:r>
              <a:rPr lang="ru-RU" dirty="0" smtClean="0"/>
              <a:t>, </a:t>
            </a:r>
            <a:r>
              <a:rPr lang="ru-RU" dirty="0" err="1" smtClean="0"/>
              <a:t>сүйсiнiп қалды, </a:t>
            </a:r>
            <a:r>
              <a:rPr lang="ru-RU" dirty="0" smtClean="0"/>
              <a:t>мен </a:t>
            </a:r>
            <a:r>
              <a:rPr lang="ru-RU" dirty="0" err="1" smtClean="0"/>
              <a:t>ыңғайсыздандым</a:t>
            </a:r>
            <a:r>
              <a:rPr lang="ru-RU" dirty="0" smtClean="0"/>
              <a:t>, </a:t>
            </a:r>
            <a:r>
              <a:rPr lang="ru-RU" dirty="0" err="1" smtClean="0"/>
              <a:t>онымды</a:t>
            </a:r>
            <a:r>
              <a:rPr lang="ru-RU" dirty="0" smtClean="0"/>
              <a:t> </a:t>
            </a:r>
            <a:r>
              <a:rPr lang="ru-RU" dirty="0" err="1" smtClean="0"/>
              <a:t>түсiне қойды </a:t>
            </a:r>
            <a:r>
              <a:rPr lang="ru-RU" dirty="0" smtClean="0"/>
              <a:t>да, </a:t>
            </a:r>
            <a:r>
              <a:rPr lang="ru-RU" dirty="0" err="1" smtClean="0"/>
              <a:t>қоя қойды.</a:t>
            </a:r>
            <a:r>
              <a:rPr lang="ru-RU" dirty="0" smtClean="0"/>
              <a:t> </a:t>
            </a:r>
            <a:r>
              <a:rPr lang="ru-RU" dirty="0" err="1" smtClean="0"/>
              <a:t>Өлеңдер оқыдым.</a:t>
            </a:r>
            <a:r>
              <a:rPr lang="ru-RU" dirty="0" smtClean="0"/>
              <a:t> </a:t>
            </a:r>
            <a:r>
              <a:rPr lang="ru-RU" dirty="0" err="1" smtClean="0"/>
              <a:t>Кетерде</a:t>
            </a:r>
            <a:r>
              <a:rPr lang="ru-RU" dirty="0" smtClean="0"/>
              <a:t> </a:t>
            </a:r>
            <a:r>
              <a:rPr lang="ru-RU" dirty="0" err="1" smtClean="0"/>
              <a:t>маған қалам сыйлады</a:t>
            </a:r>
            <a:r>
              <a:rPr lang="ru-RU" dirty="0" smtClean="0"/>
              <a:t> (алтын </a:t>
            </a:r>
            <a:r>
              <a:rPr lang="ru-RU" dirty="0" err="1" smtClean="0"/>
              <a:t>қалам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Қарт қартайған екен</a:t>
            </a:r>
            <a:r>
              <a:rPr lang="ru-RU" dirty="0" smtClean="0"/>
              <a:t>. </a:t>
            </a:r>
            <a:r>
              <a:rPr lang="ru-RU" dirty="0" err="1" smtClean="0"/>
              <a:t>Бүкiл үйде жалғыз өзi отырғаны қатты әсер еттi</a:t>
            </a:r>
            <a:r>
              <a:rPr lang="ru-RU" dirty="0" smtClean="0"/>
              <a:t> </a:t>
            </a:r>
            <a:r>
              <a:rPr lang="ru-RU" dirty="0" err="1" smtClean="0"/>
              <a:t>маған...</a:t>
            </a:r>
            <a:r>
              <a:rPr lang="ru-RU" dirty="0" smtClean="0"/>
              <a:t> </a:t>
            </a:r>
            <a:r>
              <a:rPr lang="ru-RU" dirty="0" err="1" smtClean="0"/>
              <a:t>кабинетi</a:t>
            </a:r>
            <a:r>
              <a:rPr lang="ru-RU" dirty="0" smtClean="0"/>
              <a:t> </a:t>
            </a:r>
            <a:r>
              <a:rPr lang="ru-RU" dirty="0" err="1" smtClean="0"/>
              <a:t>жұпыны, жазу</a:t>
            </a:r>
            <a:r>
              <a:rPr lang="ru-RU" dirty="0" smtClean="0"/>
              <a:t> столы </a:t>
            </a:r>
            <a:r>
              <a:rPr lang="ru-RU" dirty="0" err="1" smtClean="0"/>
              <a:t>тiптi</a:t>
            </a:r>
            <a:r>
              <a:rPr lang="ru-RU" dirty="0" smtClean="0"/>
              <a:t> </a:t>
            </a:r>
            <a:r>
              <a:rPr lang="ru-RU" dirty="0" err="1" smtClean="0"/>
              <a:t>жұпыны</a:t>
            </a:r>
            <a:r>
              <a:rPr lang="ru-RU" dirty="0" smtClean="0"/>
              <a:t>, басы </a:t>
            </a:r>
            <a:r>
              <a:rPr lang="ru-RU" dirty="0" err="1" smtClean="0"/>
              <a:t>артық дүниелер</a:t>
            </a:r>
            <a:r>
              <a:rPr lang="ru-RU" dirty="0" smtClean="0"/>
              <a:t>, </a:t>
            </a:r>
            <a:r>
              <a:rPr lang="ru-RU" dirty="0" err="1" smtClean="0"/>
              <a:t>әлемiш-жәлемiштер жоқ</a:t>
            </a:r>
            <a:r>
              <a:rPr lang="ru-RU" dirty="0" smtClean="0"/>
              <a:t>. </a:t>
            </a:r>
            <a:r>
              <a:rPr lang="ru-RU" dirty="0" err="1" smtClean="0"/>
              <a:t>Ұзынды-қысқалы, бiр</a:t>
            </a:r>
            <a:r>
              <a:rPr lang="ru-RU" dirty="0" smtClean="0"/>
              <a:t> </a:t>
            </a:r>
            <a:r>
              <a:rPr lang="ru-RU" dirty="0" err="1" smtClean="0"/>
              <a:t>түстес, үшкiр ұшталған қара қарындаштар.</a:t>
            </a:r>
            <a:r>
              <a:rPr lang="ru-RU" dirty="0" smtClean="0"/>
              <a:t> </a:t>
            </a:r>
            <a:r>
              <a:rPr lang="ru-RU" dirty="0" err="1" smtClean="0"/>
              <a:t>Тiлдей</a:t>
            </a:r>
            <a:r>
              <a:rPr lang="ru-RU" dirty="0" smtClean="0"/>
              <a:t> </a:t>
            </a:r>
            <a:r>
              <a:rPr lang="ru-RU" dirty="0" err="1" smtClean="0"/>
              <a:t>параққа арабша</a:t>
            </a:r>
            <a:r>
              <a:rPr lang="ru-RU" dirty="0" smtClean="0"/>
              <a:t> </a:t>
            </a:r>
            <a:r>
              <a:rPr lang="ru-RU" dirty="0" err="1" smtClean="0"/>
              <a:t>жазып</a:t>
            </a:r>
            <a:r>
              <a:rPr lang="ru-RU" dirty="0" smtClean="0"/>
              <a:t> </a:t>
            </a:r>
            <a:r>
              <a:rPr lang="ru-RU" dirty="0" err="1" smtClean="0"/>
              <a:t>тастапты</a:t>
            </a:r>
            <a:r>
              <a:rPr lang="ru-RU" dirty="0" smtClean="0"/>
              <a:t>, </a:t>
            </a:r>
            <a:r>
              <a:rPr lang="ru-RU" dirty="0" err="1" smtClean="0"/>
              <a:t>жаңадан жазылған, сiрә.</a:t>
            </a:r>
            <a:r>
              <a:rPr lang="ru-RU" dirty="0" smtClean="0"/>
              <a:t> </a:t>
            </a:r>
            <a:r>
              <a:rPr lang="ru-RU" dirty="0" err="1" smtClean="0"/>
              <a:t>Қорапқа салған екi</a:t>
            </a:r>
            <a:r>
              <a:rPr lang="ru-RU" dirty="0" smtClean="0"/>
              <a:t> </a:t>
            </a:r>
            <a:r>
              <a:rPr lang="ru-RU" dirty="0" err="1" smtClean="0"/>
              <a:t>мылтығы тұр.</a:t>
            </a:r>
            <a:r>
              <a:rPr lang="ru-RU" dirty="0" smtClean="0"/>
              <a:t> </a:t>
            </a:r>
            <a:r>
              <a:rPr lang="ru-RU" dirty="0" err="1" smtClean="0"/>
              <a:t>Кiреберiсте</a:t>
            </a:r>
            <a:r>
              <a:rPr lang="ru-RU" dirty="0" smtClean="0"/>
              <a:t> </a:t>
            </a:r>
            <a:r>
              <a:rPr lang="ru-RU" dirty="0" err="1" smtClean="0"/>
              <a:t>саятшының сауыт-саймандары</a:t>
            </a:r>
            <a:r>
              <a:rPr lang="ru-RU" dirty="0" smtClean="0"/>
              <a:t>... </a:t>
            </a:r>
            <a:r>
              <a:rPr lang="ru-RU" dirty="0" err="1" smtClean="0"/>
              <a:t>Ретiн</a:t>
            </a:r>
            <a:r>
              <a:rPr lang="ru-RU" dirty="0" smtClean="0"/>
              <a:t> </a:t>
            </a:r>
            <a:r>
              <a:rPr lang="ru-RU" dirty="0" err="1" smtClean="0"/>
              <a:t>тауып</a:t>
            </a:r>
            <a:r>
              <a:rPr lang="ru-RU" dirty="0" smtClean="0"/>
              <a:t>, </a:t>
            </a:r>
            <a:r>
              <a:rPr lang="ru-RU" dirty="0" err="1" smtClean="0"/>
              <a:t>өзiмен ұзағырақ сөйлесер ме</a:t>
            </a:r>
            <a:r>
              <a:rPr lang="ru-RU" dirty="0" smtClean="0"/>
              <a:t> </a:t>
            </a:r>
            <a:r>
              <a:rPr lang="ru-RU" dirty="0" err="1" smtClean="0"/>
              <a:t>едi</a:t>
            </a:r>
            <a:r>
              <a:rPr lang="ru-RU" dirty="0" smtClean="0"/>
              <a:t>, </a:t>
            </a:r>
            <a:r>
              <a:rPr lang="ru-RU" dirty="0" err="1" smtClean="0"/>
              <a:t>бiраз</a:t>
            </a:r>
            <a:r>
              <a:rPr lang="ru-RU" dirty="0" smtClean="0"/>
              <a:t> </a:t>
            </a:r>
            <a:r>
              <a:rPr lang="ru-RU" dirty="0" err="1" smtClean="0"/>
              <a:t>бiрге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, </a:t>
            </a:r>
            <a:r>
              <a:rPr lang="ru-RU" dirty="0" err="1" smtClean="0"/>
              <a:t>достасар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 smtClean="0"/>
              <a:t> </a:t>
            </a:r>
            <a:r>
              <a:rPr lang="ru-RU" dirty="0" err="1" smtClean="0"/>
              <a:t>едi</a:t>
            </a:r>
            <a:r>
              <a:rPr lang="ru-RU" dirty="0" smtClean="0"/>
              <a:t>. </a:t>
            </a:r>
            <a:r>
              <a:rPr lang="ru-RU" dirty="0" err="1" smtClean="0"/>
              <a:t>Тәңiрiм-ай, бұлар деген</a:t>
            </a:r>
            <a:r>
              <a:rPr lang="ru-RU" dirty="0" smtClean="0"/>
              <a:t> </a:t>
            </a:r>
            <a:r>
              <a:rPr lang="ru-RU" dirty="0" err="1" smtClean="0"/>
              <a:t>аяғын үзеңгiге салып</a:t>
            </a:r>
            <a:r>
              <a:rPr lang="ru-RU" dirty="0" smtClean="0"/>
              <a:t> </a:t>
            </a:r>
            <a:r>
              <a:rPr lang="ru-RU" dirty="0" err="1" smtClean="0"/>
              <a:t>тұрған адамдар</a:t>
            </a:r>
            <a:r>
              <a:rPr lang="ru-RU" dirty="0" smtClean="0"/>
              <a:t> </a:t>
            </a:r>
            <a:r>
              <a:rPr lang="ru-RU" dirty="0" err="1" smtClean="0"/>
              <a:t>ғой...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474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42852"/>
            <a:ext cx="6157898" cy="6715148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/>
              <a:t>24-желтоқсан, 1973 </a:t>
            </a:r>
            <a:r>
              <a:rPr lang="ru-RU" b="1" dirty="0" err="1" smtClean="0"/>
              <a:t>жыл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err="1" smtClean="0"/>
              <a:t>Бұл жыл</a:t>
            </a:r>
            <a:r>
              <a:rPr lang="ru-RU" dirty="0" smtClean="0"/>
              <a:t> да </a:t>
            </a:r>
            <a:r>
              <a:rPr lang="ru-RU" dirty="0" err="1" smtClean="0"/>
              <a:t>өттi</a:t>
            </a:r>
            <a:r>
              <a:rPr lang="ru-RU" dirty="0" smtClean="0"/>
              <a:t>. </a:t>
            </a:r>
            <a:r>
              <a:rPr lang="ru-RU" dirty="0" err="1" smtClean="0"/>
              <a:t>Жырмен</a:t>
            </a:r>
            <a:r>
              <a:rPr lang="ru-RU" dirty="0" smtClean="0"/>
              <a:t> </a:t>
            </a:r>
            <a:r>
              <a:rPr lang="ru-RU" dirty="0" err="1" smtClean="0"/>
              <a:t>басталған жыл</a:t>
            </a:r>
            <a:r>
              <a:rPr lang="ru-RU" dirty="0" smtClean="0"/>
              <a:t> </a:t>
            </a:r>
            <a:r>
              <a:rPr lang="ru-RU" dirty="0" err="1" smtClean="0"/>
              <a:t>жырмен</a:t>
            </a:r>
            <a:r>
              <a:rPr lang="ru-RU" dirty="0" smtClean="0"/>
              <a:t> </a:t>
            </a:r>
            <a:r>
              <a:rPr lang="ru-RU" dirty="0" err="1" smtClean="0"/>
              <a:t>аяқталды.</a:t>
            </a:r>
            <a:r>
              <a:rPr lang="ru-RU" dirty="0" smtClean="0"/>
              <a:t> </a:t>
            </a:r>
            <a:r>
              <a:rPr lang="ru-RU" dirty="0" err="1" smtClean="0"/>
              <a:t>Күйбеңмен, азаппен</a:t>
            </a:r>
            <a:r>
              <a:rPr lang="ru-RU" dirty="0" smtClean="0"/>
              <a:t> </a:t>
            </a:r>
            <a:r>
              <a:rPr lang="ru-RU" dirty="0" err="1" smtClean="0"/>
              <a:t>өткен өлi күндердi қойшы.</a:t>
            </a:r>
            <a:r>
              <a:rPr lang="ru-RU" dirty="0" smtClean="0"/>
              <a:t> </a:t>
            </a:r>
            <a:r>
              <a:rPr lang="ru-RU" dirty="0" err="1" smtClean="0"/>
              <a:t>Жырсыз</a:t>
            </a:r>
            <a:r>
              <a:rPr lang="ru-RU" dirty="0" smtClean="0"/>
              <a:t> </a:t>
            </a:r>
            <a:r>
              <a:rPr lang="ru-RU" dirty="0" err="1" smtClean="0"/>
              <a:t>өткен күндер </a:t>
            </a:r>
            <a:r>
              <a:rPr lang="ru-RU" dirty="0" smtClean="0"/>
              <a:t>— мен </a:t>
            </a:r>
            <a:r>
              <a:rPr lang="ru-RU" dirty="0" err="1" smtClean="0"/>
              <a:t>үшiн өлi күндер</a:t>
            </a:r>
            <a:r>
              <a:rPr lang="ru-RU" dirty="0" smtClean="0"/>
              <a:t>. </a:t>
            </a:r>
            <a:r>
              <a:rPr lang="ru-RU" dirty="0" err="1" smtClean="0"/>
              <a:t>Тәңiрдiң бұл алданышты</a:t>
            </a:r>
            <a:r>
              <a:rPr lang="ru-RU" dirty="0" smtClean="0"/>
              <a:t> </a:t>
            </a:r>
            <a:r>
              <a:rPr lang="ru-RU" dirty="0" err="1" smtClean="0"/>
              <a:t>қиғанына </a:t>
            </a:r>
            <a:r>
              <a:rPr lang="ru-RU" dirty="0" smtClean="0"/>
              <a:t>да </a:t>
            </a:r>
            <a:r>
              <a:rPr lang="ru-RU" dirty="0" err="1" smtClean="0"/>
              <a:t>құлдық</a:t>
            </a:r>
            <a:r>
              <a:rPr lang="ru-RU" dirty="0" smtClean="0"/>
              <a:t>. Поэзия </a:t>
            </a:r>
            <a:r>
              <a:rPr lang="ru-RU" dirty="0" err="1" smtClean="0"/>
              <a:t>болмаса</a:t>
            </a:r>
            <a:r>
              <a:rPr lang="ru-RU" dirty="0" smtClean="0"/>
              <a:t> </a:t>
            </a:r>
            <a:r>
              <a:rPr lang="ru-RU" dirty="0" err="1" smtClean="0"/>
              <a:t>қайтер едiм</a:t>
            </a:r>
            <a:r>
              <a:rPr lang="ru-RU" dirty="0" smtClean="0"/>
              <a:t>?! </a:t>
            </a:r>
            <a:r>
              <a:rPr lang="ru-RU" dirty="0" err="1" smtClean="0"/>
              <a:t>Ақынның өз мемлекетi</a:t>
            </a:r>
            <a:r>
              <a:rPr lang="ru-RU" dirty="0" smtClean="0"/>
              <a:t>, </a:t>
            </a:r>
            <a:r>
              <a:rPr lang="ru-RU" dirty="0" err="1" smtClean="0"/>
              <a:t>өз қоғамы, өз дүниесi </a:t>
            </a:r>
            <a:r>
              <a:rPr lang="ru-RU" dirty="0" smtClean="0"/>
              <a:t>бар. </a:t>
            </a:r>
            <a:r>
              <a:rPr lang="ru-RU" dirty="0" err="1" smtClean="0"/>
              <a:t>Бұл </a:t>
            </a:r>
            <a:r>
              <a:rPr lang="ru-RU" dirty="0" smtClean="0"/>
              <a:t>аз </a:t>
            </a:r>
            <a:r>
              <a:rPr lang="ru-RU" dirty="0" err="1" smtClean="0"/>
              <a:t>дүние емес</a:t>
            </a:r>
            <a:r>
              <a:rPr lang="ru-RU" dirty="0" smtClean="0"/>
              <a:t>. </a:t>
            </a:r>
            <a:r>
              <a:rPr lang="ru-RU" dirty="0" err="1" smtClean="0"/>
              <a:t>Демек</a:t>
            </a:r>
            <a:r>
              <a:rPr lang="ru-RU" dirty="0" smtClean="0"/>
              <a:t>, мен </a:t>
            </a:r>
            <a:r>
              <a:rPr lang="ru-RU" dirty="0" err="1" smtClean="0"/>
              <a:t>сол</a:t>
            </a:r>
            <a:r>
              <a:rPr lang="ru-RU" dirty="0" smtClean="0"/>
              <a:t> </a:t>
            </a:r>
            <a:r>
              <a:rPr lang="ru-RU" dirty="0" err="1" smtClean="0"/>
              <a:t>үшiн өмiр сүрем</a:t>
            </a:r>
            <a:r>
              <a:rPr lang="ru-RU" dirty="0" smtClean="0"/>
              <a:t>, </a:t>
            </a:r>
            <a:r>
              <a:rPr lang="ru-RU" dirty="0" err="1" smtClean="0"/>
              <a:t>сол</a:t>
            </a:r>
            <a:r>
              <a:rPr lang="ru-RU" dirty="0" smtClean="0"/>
              <a:t> </a:t>
            </a:r>
            <a:r>
              <a:rPr lang="ru-RU" dirty="0" err="1" smtClean="0"/>
              <a:t>үшiн күресем</a:t>
            </a:r>
            <a:r>
              <a:rPr lang="ru-RU" dirty="0" smtClean="0"/>
              <a:t>. </a:t>
            </a:r>
            <a:r>
              <a:rPr lang="ru-RU" dirty="0" err="1" smtClean="0"/>
              <a:t>Күресем?!</a:t>
            </a:r>
            <a:r>
              <a:rPr lang="ru-RU" dirty="0" smtClean="0"/>
              <a:t> </a:t>
            </a:r>
            <a:r>
              <a:rPr lang="ru-RU" dirty="0" err="1" smtClean="0"/>
              <a:t>Кiммен</a:t>
            </a:r>
            <a:r>
              <a:rPr lang="ru-RU" dirty="0" smtClean="0"/>
              <a:t>, </a:t>
            </a:r>
            <a:r>
              <a:rPr lang="ru-RU" dirty="0" err="1" smtClean="0"/>
              <a:t>немен</a:t>
            </a:r>
            <a:r>
              <a:rPr lang="ru-RU" dirty="0" smtClean="0"/>
              <a:t> </a:t>
            </a:r>
            <a:r>
              <a:rPr lang="ru-RU" dirty="0" err="1" smtClean="0"/>
              <a:t>күресем?</a:t>
            </a:r>
            <a:r>
              <a:rPr lang="ru-RU" dirty="0" smtClean="0"/>
              <a:t> </a:t>
            </a:r>
            <a:r>
              <a:rPr lang="ru-RU" dirty="0" err="1" smtClean="0"/>
              <a:t>Өзiммен өзiм бе</a:t>
            </a:r>
            <a:r>
              <a:rPr lang="ru-RU" dirty="0" smtClean="0"/>
              <a:t>?!</a:t>
            </a:r>
          </a:p>
          <a:p>
            <a:r>
              <a:rPr lang="ru-RU" dirty="0" err="1" smtClean="0"/>
              <a:t>Соңғы сөздi айтып</a:t>
            </a:r>
            <a:r>
              <a:rPr lang="ru-RU" dirty="0" smtClean="0"/>
              <a:t> </a:t>
            </a:r>
            <a:r>
              <a:rPr lang="ru-RU" dirty="0" err="1" smtClean="0"/>
              <a:t>өлу керек</a:t>
            </a:r>
            <a:r>
              <a:rPr lang="ru-RU" dirty="0" smtClean="0"/>
              <a:t> </a:t>
            </a:r>
            <a:r>
              <a:rPr lang="ru-RU" dirty="0" err="1" smtClean="0"/>
              <a:t>қой...</a:t>
            </a:r>
            <a:r>
              <a:rPr lang="ru-RU" dirty="0" smtClean="0"/>
              <a:t> </a:t>
            </a:r>
            <a:r>
              <a:rPr lang="ru-RU" dirty="0" err="1" smtClean="0"/>
              <a:t>Қандай сәби едiм</a:t>
            </a:r>
            <a:r>
              <a:rPr lang="ru-RU" dirty="0" smtClean="0"/>
              <a:t>. О, </a:t>
            </a:r>
            <a:r>
              <a:rPr lang="ru-RU" dirty="0" err="1" smtClean="0"/>
              <a:t>Тәңiрiм!</a:t>
            </a:r>
            <a:r>
              <a:rPr lang="ru-RU" dirty="0" smtClean="0"/>
              <a:t> </a:t>
            </a:r>
            <a:r>
              <a:rPr lang="ru-RU" dirty="0" err="1" smtClean="0"/>
              <a:t>Түйсiк бере</a:t>
            </a:r>
            <a:r>
              <a:rPr lang="ru-RU" dirty="0" smtClean="0"/>
              <a:t> </a:t>
            </a:r>
            <a:r>
              <a:rPr lang="ru-RU" dirty="0" err="1" smtClean="0"/>
              <a:t>көр, түсiнiк бере</a:t>
            </a:r>
            <a:r>
              <a:rPr lang="ru-RU" dirty="0" smtClean="0"/>
              <a:t> </a:t>
            </a:r>
            <a:r>
              <a:rPr lang="ru-RU" dirty="0" err="1" smtClean="0"/>
              <a:t>гөр!..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*    *    * 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24-қаңтар, 1975 </a:t>
            </a:r>
            <a:r>
              <a:rPr lang="ru-RU" b="1" dirty="0" err="1" smtClean="0"/>
              <a:t>жыл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Сан </a:t>
            </a:r>
            <a:r>
              <a:rPr lang="ru-RU" dirty="0" err="1" smtClean="0"/>
              <a:t>алуан</a:t>
            </a:r>
            <a:r>
              <a:rPr lang="ru-RU" dirty="0" smtClean="0"/>
              <a:t> </a:t>
            </a:r>
            <a:r>
              <a:rPr lang="ru-RU" dirty="0" err="1" smtClean="0"/>
              <a:t>сiлкiлеуден</a:t>
            </a:r>
            <a:r>
              <a:rPr lang="ru-RU" dirty="0" smtClean="0"/>
              <a:t> </a:t>
            </a:r>
            <a:r>
              <a:rPr lang="ru-RU" dirty="0" err="1" smtClean="0"/>
              <a:t>соң </a:t>
            </a:r>
            <a:r>
              <a:rPr lang="ru-RU" dirty="0" smtClean="0"/>
              <a:t>(</a:t>
            </a:r>
            <a:r>
              <a:rPr lang="ru-RU" dirty="0" err="1" smtClean="0"/>
              <a:t>моральдық </a:t>
            </a:r>
            <a:r>
              <a:rPr lang="ru-RU" dirty="0" smtClean="0"/>
              <a:t>та, </a:t>
            </a:r>
            <a:r>
              <a:rPr lang="ru-RU" dirty="0" err="1" smtClean="0"/>
              <a:t>материалдық </a:t>
            </a:r>
            <a:r>
              <a:rPr lang="ru-RU" dirty="0" smtClean="0"/>
              <a:t>та)  </a:t>
            </a:r>
            <a:r>
              <a:rPr lang="ru-RU" dirty="0" err="1" smtClean="0"/>
              <a:t>ауруханадан</a:t>
            </a:r>
            <a:r>
              <a:rPr lang="ru-RU" dirty="0" smtClean="0"/>
              <a:t> </a:t>
            </a:r>
            <a:r>
              <a:rPr lang="ru-RU" dirty="0" err="1" smtClean="0"/>
              <a:t>бiр-ақ шықтым</a:t>
            </a:r>
            <a:r>
              <a:rPr lang="ru-RU" dirty="0" smtClean="0"/>
              <a:t>.  </a:t>
            </a:r>
            <a:r>
              <a:rPr lang="ru-RU" dirty="0" err="1" smtClean="0"/>
              <a:t>Мұндайды күттiм бе</a:t>
            </a:r>
            <a:r>
              <a:rPr lang="ru-RU" dirty="0" smtClean="0"/>
              <a:t>, </a:t>
            </a:r>
            <a:r>
              <a:rPr lang="ru-RU" dirty="0" err="1" smtClean="0"/>
              <a:t>бiлмеймiн</a:t>
            </a:r>
            <a:r>
              <a:rPr lang="ru-RU" dirty="0" smtClean="0"/>
              <a:t>. </a:t>
            </a:r>
            <a:r>
              <a:rPr lang="ru-RU" dirty="0" err="1" smtClean="0"/>
              <a:t>Менiкi</a:t>
            </a:r>
            <a:r>
              <a:rPr lang="ru-RU" dirty="0" smtClean="0"/>
              <a:t> </a:t>
            </a:r>
            <a:r>
              <a:rPr lang="ru-RU" dirty="0" err="1" smtClean="0"/>
              <a:t>бауырдың қаттылануына айналып</a:t>
            </a:r>
            <a:r>
              <a:rPr lang="ru-RU" dirty="0" smtClean="0"/>
              <a:t> бара </a:t>
            </a:r>
            <a:r>
              <a:rPr lang="ru-RU" dirty="0" err="1" smtClean="0"/>
              <a:t>жатқан созылмалы</a:t>
            </a:r>
            <a:r>
              <a:rPr lang="ru-RU" dirty="0" smtClean="0"/>
              <a:t> гепатит </a:t>
            </a:r>
            <a:r>
              <a:rPr lang="ru-RU" dirty="0" err="1" smtClean="0"/>
              <a:t>дейдi</a:t>
            </a:r>
            <a:r>
              <a:rPr lang="ru-RU" dirty="0" smtClean="0"/>
              <a:t> </a:t>
            </a:r>
            <a:r>
              <a:rPr lang="ru-RU" dirty="0" err="1" smtClean="0"/>
              <a:t>дәрiгерлер</a:t>
            </a:r>
            <a:r>
              <a:rPr lang="ru-RU" dirty="0" smtClean="0"/>
              <a:t>. </a:t>
            </a:r>
            <a:r>
              <a:rPr lang="ru-RU" dirty="0" err="1" smtClean="0"/>
              <a:t>Қаншалықты дәл екенiн</a:t>
            </a:r>
            <a:r>
              <a:rPr lang="ru-RU" dirty="0" smtClean="0"/>
              <a:t> </a:t>
            </a:r>
            <a:r>
              <a:rPr lang="ru-RU" dirty="0" err="1" smtClean="0"/>
              <a:t>тағы бiлмеймiн</a:t>
            </a:r>
            <a:r>
              <a:rPr lang="ru-RU" dirty="0" smtClean="0"/>
              <a:t>. </a:t>
            </a:r>
            <a:r>
              <a:rPr lang="ru-RU" dirty="0" err="1" smtClean="0"/>
              <a:t>Бiрақ қай жерiм</a:t>
            </a:r>
            <a:r>
              <a:rPr lang="ru-RU" dirty="0" smtClean="0"/>
              <a:t>, </a:t>
            </a:r>
            <a:r>
              <a:rPr lang="ru-RU" dirty="0" err="1" smtClean="0"/>
              <a:t>қалай, </a:t>
            </a:r>
            <a:r>
              <a:rPr lang="ru-RU" dirty="0" smtClean="0"/>
              <a:t>нем </a:t>
            </a:r>
            <a:r>
              <a:rPr lang="ru-RU" dirty="0" err="1" smtClean="0"/>
              <a:t>ауыратынын</a:t>
            </a:r>
            <a:r>
              <a:rPr lang="ru-RU" dirty="0" smtClean="0"/>
              <a:t> </a:t>
            </a:r>
            <a:r>
              <a:rPr lang="ru-RU" dirty="0" err="1" smtClean="0"/>
              <a:t>өзiм жақсы бiлемiн</a:t>
            </a:r>
            <a:r>
              <a:rPr lang="ru-RU" dirty="0" smtClean="0"/>
              <a:t>. </a:t>
            </a:r>
            <a:r>
              <a:rPr lang="ru-RU" dirty="0" err="1" smtClean="0"/>
              <a:t>Аурудың бiреу</a:t>
            </a:r>
            <a:r>
              <a:rPr lang="ru-RU" dirty="0" smtClean="0"/>
              <a:t> </a:t>
            </a:r>
            <a:r>
              <a:rPr lang="ru-RU" dirty="0" err="1" smtClean="0"/>
              <a:t>ғана емес</a:t>
            </a:r>
            <a:r>
              <a:rPr lang="ru-RU" dirty="0" smtClean="0"/>
              <a:t> </a:t>
            </a:r>
            <a:r>
              <a:rPr lang="ru-RU" dirty="0" err="1" smtClean="0"/>
              <a:t>екенiн</a:t>
            </a:r>
            <a:r>
              <a:rPr lang="ru-RU" dirty="0" smtClean="0"/>
              <a:t> де, </a:t>
            </a:r>
            <a:r>
              <a:rPr lang="ru-RU" dirty="0" err="1" smtClean="0"/>
              <a:t>жанымның қанға батып</a:t>
            </a:r>
            <a:r>
              <a:rPr lang="ru-RU" dirty="0" smtClean="0"/>
              <a:t> </a:t>
            </a:r>
            <a:r>
              <a:rPr lang="ru-RU" dirty="0" err="1" smtClean="0"/>
              <a:t>жатқанын </a:t>
            </a:r>
            <a:r>
              <a:rPr lang="ru-RU" dirty="0" smtClean="0"/>
              <a:t>да </a:t>
            </a:r>
            <a:r>
              <a:rPr lang="ru-RU" dirty="0" err="1" smtClean="0"/>
              <a:t>жақсы бiлем</a:t>
            </a:r>
            <a:r>
              <a:rPr lang="ru-RU" dirty="0" smtClean="0"/>
              <a:t>...</a:t>
            </a:r>
          </a:p>
          <a:p>
            <a:r>
              <a:rPr lang="ru-RU" dirty="0" err="1" smtClean="0"/>
              <a:t>Аурухана</a:t>
            </a:r>
            <a:r>
              <a:rPr lang="ru-RU" dirty="0" smtClean="0"/>
              <a:t> </a:t>
            </a:r>
            <a:r>
              <a:rPr lang="ru-RU" dirty="0" err="1" smtClean="0"/>
              <a:t>маған көмектестi.</a:t>
            </a:r>
            <a:r>
              <a:rPr lang="ru-RU" dirty="0" smtClean="0"/>
              <a:t> </a:t>
            </a:r>
            <a:r>
              <a:rPr lang="ru-RU" dirty="0" err="1" smtClean="0"/>
              <a:t>Аурухананың палатасында</a:t>
            </a:r>
            <a:r>
              <a:rPr lang="ru-RU" dirty="0" smtClean="0"/>
              <a:t>, </a:t>
            </a:r>
            <a:r>
              <a:rPr lang="ru-RU" dirty="0" err="1" smtClean="0"/>
              <a:t>түнде буфетте</a:t>
            </a:r>
            <a:r>
              <a:rPr lang="ru-RU" dirty="0" smtClean="0"/>
              <a:t> (</a:t>
            </a:r>
            <a:r>
              <a:rPr lang="ru-RU" dirty="0" err="1" smtClean="0"/>
              <a:t>асханада</a:t>
            </a:r>
            <a:r>
              <a:rPr lang="ru-RU" dirty="0" smtClean="0"/>
              <a:t>) </a:t>
            </a:r>
            <a:r>
              <a:rPr lang="ru-RU" dirty="0" err="1" smtClean="0"/>
              <a:t>өте жақсы жұмыс iстелдi</a:t>
            </a:r>
            <a:r>
              <a:rPr lang="ru-RU" dirty="0" smtClean="0"/>
              <a:t>. </a:t>
            </a:r>
            <a:r>
              <a:rPr lang="ru-RU" dirty="0" err="1" smtClean="0"/>
              <a:t>Ұзақ айрылысудан</a:t>
            </a:r>
            <a:r>
              <a:rPr lang="ru-RU" dirty="0" smtClean="0"/>
              <a:t> </a:t>
            </a:r>
            <a:r>
              <a:rPr lang="ru-RU" dirty="0" err="1" smtClean="0"/>
              <a:t>соң </a:t>
            </a:r>
            <a:r>
              <a:rPr lang="ru-RU" dirty="0" smtClean="0"/>
              <a:t>(</a:t>
            </a:r>
            <a:r>
              <a:rPr lang="ru-RU" dirty="0" err="1" smtClean="0"/>
              <a:t>поэзиямен</a:t>
            </a:r>
            <a:r>
              <a:rPr lang="ru-RU" dirty="0" smtClean="0"/>
              <a:t>) </a:t>
            </a:r>
            <a:r>
              <a:rPr lang="ru-RU" dirty="0" err="1" smtClean="0"/>
              <a:t>ғашықтарша ұшырастық.</a:t>
            </a:r>
            <a:r>
              <a:rPr lang="ru-RU" dirty="0" smtClean="0"/>
              <a:t> </a:t>
            </a:r>
            <a:r>
              <a:rPr lang="ru-RU" dirty="0" err="1" smtClean="0"/>
              <a:t>Байқаймын, бiр-бiрiмiздi</a:t>
            </a:r>
            <a:r>
              <a:rPr lang="ru-RU" dirty="0" smtClean="0"/>
              <a:t> </a:t>
            </a:r>
            <a:r>
              <a:rPr lang="ru-RU" dirty="0" err="1" smtClean="0"/>
              <a:t>сағынып қалыппыз.</a:t>
            </a:r>
            <a:r>
              <a:rPr lang="ru-RU" dirty="0" smtClean="0"/>
              <a:t> </a:t>
            </a:r>
            <a:r>
              <a:rPr lang="ru-RU" dirty="0" err="1" smtClean="0"/>
              <a:t>Екi</a:t>
            </a:r>
            <a:r>
              <a:rPr lang="ru-RU" dirty="0" smtClean="0"/>
              <a:t> </a:t>
            </a:r>
            <a:r>
              <a:rPr lang="ru-RU" dirty="0" err="1" smtClean="0"/>
              <a:t>айдың iшiнде</a:t>
            </a:r>
            <a:r>
              <a:rPr lang="ru-RU" dirty="0" smtClean="0"/>
              <a:t> (1974 </a:t>
            </a:r>
            <a:r>
              <a:rPr lang="ru-RU" dirty="0" err="1" smtClean="0"/>
              <a:t>жылдың</a:t>
            </a:r>
            <a:r>
              <a:rPr lang="ru-RU" dirty="0" smtClean="0"/>
              <a:t>  8-желтоқсанынан  1975 </a:t>
            </a:r>
            <a:r>
              <a:rPr lang="ru-RU" dirty="0" err="1" smtClean="0"/>
              <a:t>жылдың </a:t>
            </a:r>
            <a:r>
              <a:rPr lang="ru-RU" dirty="0" smtClean="0"/>
              <a:t>24 </a:t>
            </a:r>
            <a:r>
              <a:rPr lang="ru-RU" dirty="0" err="1" smtClean="0"/>
              <a:t>қаңтарына дейiн</a:t>
            </a:r>
            <a:r>
              <a:rPr lang="ru-RU" dirty="0" smtClean="0"/>
              <a:t>)  4000 </a:t>
            </a:r>
            <a:r>
              <a:rPr lang="ru-RU" dirty="0" err="1" smtClean="0"/>
              <a:t>өлең жолы</a:t>
            </a:r>
            <a:r>
              <a:rPr lang="ru-RU" dirty="0" smtClean="0"/>
              <a:t> </a:t>
            </a:r>
            <a:r>
              <a:rPr lang="ru-RU" dirty="0" err="1" smtClean="0"/>
              <a:t>жазылыпты</a:t>
            </a:r>
            <a:r>
              <a:rPr lang="ru-RU" dirty="0" smtClean="0"/>
              <a:t>. </a:t>
            </a:r>
            <a:r>
              <a:rPr lang="ru-RU" dirty="0" err="1" smtClean="0"/>
              <a:t>Әлдекiм жариялай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 smtClean="0"/>
              <a:t>, </a:t>
            </a:r>
            <a:r>
              <a:rPr lang="ru-RU" dirty="0" err="1" smtClean="0"/>
              <a:t>жоқ </a:t>
            </a:r>
            <a:r>
              <a:rPr lang="ru-RU" dirty="0" smtClean="0"/>
              <a:t>па </a:t>
            </a:r>
            <a:r>
              <a:rPr lang="ru-RU" dirty="0" err="1" smtClean="0"/>
              <a:t>дегендi</a:t>
            </a:r>
            <a:r>
              <a:rPr lang="ru-RU" dirty="0" smtClean="0"/>
              <a:t> </a:t>
            </a:r>
            <a:r>
              <a:rPr lang="ru-RU" dirty="0" err="1" smtClean="0"/>
              <a:t>ойламастан</a:t>
            </a:r>
            <a:r>
              <a:rPr lang="ru-RU" dirty="0" smtClean="0"/>
              <a:t> </a:t>
            </a:r>
            <a:r>
              <a:rPr lang="ru-RU" dirty="0" err="1" smtClean="0"/>
              <a:t>арыммен</a:t>
            </a:r>
            <a:r>
              <a:rPr lang="ru-RU" dirty="0" smtClean="0"/>
              <a:t> </a:t>
            </a:r>
            <a:r>
              <a:rPr lang="ru-RU" dirty="0" err="1" smtClean="0"/>
              <a:t>жұмыс iстедiм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Менiң көзiм ендi</a:t>
            </a:r>
            <a:r>
              <a:rPr lang="ru-RU" dirty="0" smtClean="0"/>
              <a:t> </a:t>
            </a:r>
            <a:r>
              <a:rPr lang="ru-RU" dirty="0" err="1" smtClean="0"/>
              <a:t>ашыла</a:t>
            </a:r>
            <a:r>
              <a:rPr lang="ru-RU" dirty="0" smtClean="0"/>
              <a:t> </a:t>
            </a:r>
            <a:r>
              <a:rPr lang="ru-RU" dirty="0" err="1" smtClean="0"/>
              <a:t>бастағандай.</a:t>
            </a:r>
            <a:r>
              <a:rPr lang="ru-RU" dirty="0" smtClean="0"/>
              <a:t> </a:t>
            </a:r>
            <a:r>
              <a:rPr lang="ru-RU" dirty="0" err="1" smtClean="0"/>
              <a:t>Басқаларды, қоршаған ортамды</a:t>
            </a:r>
            <a:r>
              <a:rPr lang="ru-RU" dirty="0" smtClean="0"/>
              <a:t>  </a:t>
            </a:r>
            <a:r>
              <a:rPr lang="ru-RU" dirty="0" err="1" smtClean="0"/>
              <a:t>ұға бастадым</a:t>
            </a:r>
            <a:r>
              <a:rPr lang="ru-RU" dirty="0" smtClean="0"/>
              <a:t>. Неге </a:t>
            </a:r>
            <a:r>
              <a:rPr lang="ru-RU" dirty="0" err="1" smtClean="0"/>
              <a:t>екенiн</a:t>
            </a:r>
            <a:r>
              <a:rPr lang="ru-RU" dirty="0" smtClean="0"/>
              <a:t>, </a:t>
            </a:r>
            <a:r>
              <a:rPr lang="ru-RU" dirty="0" err="1" smtClean="0"/>
              <a:t>кейде</a:t>
            </a:r>
            <a:r>
              <a:rPr lang="ru-RU" dirty="0" smtClean="0"/>
              <a:t> </a:t>
            </a:r>
            <a:r>
              <a:rPr lang="ru-RU" dirty="0" err="1" smtClean="0"/>
              <a:t>маған бүкiл адамзаттың баласы</a:t>
            </a:r>
            <a:r>
              <a:rPr lang="ru-RU" dirty="0" smtClean="0"/>
              <a:t> </a:t>
            </a:r>
            <a:r>
              <a:rPr lang="ru-RU" dirty="0" err="1" smtClean="0"/>
              <a:t>дос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көрiнедi</a:t>
            </a:r>
            <a:r>
              <a:rPr lang="ru-RU" dirty="0" smtClean="0"/>
              <a:t>, ал </a:t>
            </a:r>
            <a:r>
              <a:rPr lang="ru-RU" dirty="0" err="1" smtClean="0"/>
              <a:t>кейде</a:t>
            </a:r>
            <a:r>
              <a:rPr lang="ru-RU" dirty="0" smtClean="0"/>
              <a:t> </a:t>
            </a:r>
            <a:r>
              <a:rPr lang="ru-RU" dirty="0" err="1" smtClean="0"/>
              <a:t>туған шешем</a:t>
            </a:r>
            <a:r>
              <a:rPr lang="ru-RU" dirty="0" smtClean="0"/>
              <a:t> де </a:t>
            </a:r>
            <a:r>
              <a:rPr lang="ru-RU" dirty="0" err="1" smtClean="0"/>
              <a:t>қас сияқтанып кететiн</a:t>
            </a:r>
            <a:r>
              <a:rPr lang="ru-RU" dirty="0" smtClean="0"/>
              <a:t> </a:t>
            </a:r>
            <a:r>
              <a:rPr lang="ru-RU" dirty="0" err="1" smtClean="0"/>
              <a:t>сәттер </a:t>
            </a:r>
            <a:r>
              <a:rPr lang="ru-RU" dirty="0" smtClean="0"/>
              <a:t>бар. </a:t>
            </a:r>
            <a:r>
              <a:rPr lang="ru-RU" dirty="0" err="1" smtClean="0"/>
              <a:t>Ол</a:t>
            </a:r>
            <a:r>
              <a:rPr lang="ru-RU" dirty="0" smtClean="0"/>
              <a:t>, </a:t>
            </a:r>
            <a:r>
              <a:rPr lang="ru-RU" dirty="0" err="1" smtClean="0"/>
              <a:t>сiрә,  менiң адамдарға  соншалық шектен</a:t>
            </a:r>
            <a:r>
              <a:rPr lang="ru-RU" dirty="0" smtClean="0"/>
              <a:t> </a:t>
            </a:r>
            <a:r>
              <a:rPr lang="ru-RU" dirty="0" err="1" smtClean="0"/>
              <a:t>тыс</a:t>
            </a:r>
            <a:r>
              <a:rPr lang="ru-RU" dirty="0" smtClean="0"/>
              <a:t> </a:t>
            </a:r>
            <a:r>
              <a:rPr lang="ru-RU" dirty="0" err="1" smtClean="0"/>
              <a:t>жаным</a:t>
            </a:r>
            <a:r>
              <a:rPr lang="ru-RU" dirty="0" smtClean="0"/>
              <a:t> </a:t>
            </a:r>
            <a:r>
              <a:rPr lang="ru-RU" dirty="0" err="1" smtClean="0"/>
              <a:t>ашып</a:t>
            </a:r>
            <a:r>
              <a:rPr lang="ru-RU" dirty="0" smtClean="0"/>
              <a:t>, </a:t>
            </a:r>
            <a:r>
              <a:rPr lang="ru-RU" dirty="0" err="1" smtClean="0"/>
              <a:t>есесiне</a:t>
            </a:r>
            <a:r>
              <a:rPr lang="ru-RU" dirty="0" smtClean="0"/>
              <a:t>  </a:t>
            </a:r>
            <a:r>
              <a:rPr lang="ru-RU" dirty="0" err="1" smtClean="0"/>
              <a:t>олардан</a:t>
            </a:r>
            <a:r>
              <a:rPr lang="ru-RU" dirty="0" smtClean="0"/>
              <a:t> да </a:t>
            </a:r>
            <a:r>
              <a:rPr lang="ru-RU" dirty="0" err="1" smtClean="0"/>
              <a:t>өзiме сондай</a:t>
            </a:r>
            <a:r>
              <a:rPr lang="ru-RU" dirty="0" smtClean="0"/>
              <a:t> </a:t>
            </a:r>
            <a:r>
              <a:rPr lang="ru-RU" dirty="0" err="1" smtClean="0"/>
              <a:t>жанашырлық</a:t>
            </a:r>
            <a:r>
              <a:rPr lang="ru-RU" dirty="0" smtClean="0"/>
              <a:t>  </a:t>
            </a:r>
            <a:r>
              <a:rPr lang="ru-RU" dirty="0" err="1" smtClean="0"/>
              <a:t>күткендiктен болар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Жұртқа түсiнiктi болғым келедi</a:t>
            </a:r>
            <a:r>
              <a:rPr lang="ru-RU" dirty="0" smtClean="0"/>
              <a:t>. Мен </a:t>
            </a:r>
            <a:r>
              <a:rPr lang="ru-RU" dirty="0" err="1" smtClean="0"/>
              <a:t>олардың</a:t>
            </a:r>
            <a:r>
              <a:rPr lang="ru-RU" dirty="0" smtClean="0"/>
              <a:t>  </a:t>
            </a:r>
            <a:r>
              <a:rPr lang="ru-RU" dirty="0" err="1" smtClean="0"/>
              <a:t>маған жаны</a:t>
            </a:r>
            <a:r>
              <a:rPr lang="ru-RU" dirty="0" smtClean="0"/>
              <a:t> </a:t>
            </a:r>
            <a:r>
              <a:rPr lang="ru-RU" dirty="0" err="1" smtClean="0"/>
              <a:t>ашығанын</a:t>
            </a:r>
            <a:r>
              <a:rPr lang="ru-RU" dirty="0" smtClean="0"/>
              <a:t>, </a:t>
            </a:r>
            <a:r>
              <a:rPr lang="ru-RU" dirty="0" err="1" smtClean="0"/>
              <a:t>менi</a:t>
            </a:r>
            <a:r>
              <a:rPr lang="ru-RU" dirty="0" smtClean="0"/>
              <a:t> </a:t>
            </a:r>
            <a:r>
              <a:rPr lang="ru-RU" dirty="0" err="1" smtClean="0"/>
              <a:t>сыйлағанын қалаймын</a:t>
            </a:r>
            <a:r>
              <a:rPr lang="ru-RU" dirty="0" smtClean="0"/>
              <a:t>. </a:t>
            </a:r>
            <a:r>
              <a:rPr lang="ru-RU" dirty="0" err="1" smtClean="0"/>
              <a:t>Өйткенi, өзiм  оларды</a:t>
            </a:r>
            <a:r>
              <a:rPr lang="ru-RU" dirty="0" smtClean="0"/>
              <a:t> </a:t>
            </a:r>
            <a:r>
              <a:rPr lang="ru-RU" dirty="0" err="1" smtClean="0"/>
              <a:t>шексiз</a:t>
            </a:r>
            <a:r>
              <a:rPr lang="ru-RU" dirty="0" smtClean="0"/>
              <a:t> </a:t>
            </a:r>
            <a:r>
              <a:rPr lang="ru-RU" dirty="0" err="1" smtClean="0"/>
              <a:t>сыйлаймын</a:t>
            </a:r>
            <a:r>
              <a:rPr lang="ru-RU" dirty="0" smtClean="0"/>
              <a:t>.  Мен </a:t>
            </a:r>
            <a:r>
              <a:rPr lang="ru-RU" dirty="0" err="1" smtClean="0"/>
              <a:t>жайында</a:t>
            </a:r>
            <a:r>
              <a:rPr lang="ru-RU" dirty="0" smtClean="0"/>
              <a:t> не </a:t>
            </a:r>
            <a:r>
              <a:rPr lang="ru-RU" dirty="0" err="1" smtClean="0"/>
              <a:t>ойлайтындарын</a:t>
            </a:r>
            <a:r>
              <a:rPr lang="ru-RU" dirty="0" smtClean="0"/>
              <a:t>  </a:t>
            </a:r>
            <a:r>
              <a:rPr lang="ru-RU" dirty="0" err="1" smtClean="0"/>
              <a:t>жұрт мейлi</a:t>
            </a:r>
            <a:r>
              <a:rPr lang="ru-RU" dirty="0" smtClean="0"/>
              <a:t> </a:t>
            </a:r>
            <a:r>
              <a:rPr lang="ru-RU" dirty="0" err="1" smtClean="0"/>
              <a:t>айта</a:t>
            </a:r>
            <a:r>
              <a:rPr lang="ru-RU" dirty="0" smtClean="0"/>
              <a:t> </a:t>
            </a:r>
            <a:r>
              <a:rPr lang="ru-RU" dirty="0" err="1" smtClean="0"/>
              <a:t>берсiн</a:t>
            </a:r>
            <a:r>
              <a:rPr lang="ru-RU" dirty="0" smtClean="0"/>
              <a:t>. </a:t>
            </a:r>
            <a:r>
              <a:rPr lang="ru-RU" dirty="0" err="1" smtClean="0"/>
              <a:t>Оларды</a:t>
            </a:r>
            <a:r>
              <a:rPr lang="ru-RU" dirty="0" smtClean="0"/>
              <a:t> </a:t>
            </a:r>
            <a:r>
              <a:rPr lang="ru-RU" dirty="0" err="1" smtClean="0"/>
              <a:t>тоқтату менiң билiгiмдегi</a:t>
            </a:r>
            <a:r>
              <a:rPr lang="ru-RU" dirty="0" smtClean="0"/>
              <a:t> </a:t>
            </a:r>
            <a:r>
              <a:rPr lang="ru-RU" dirty="0" err="1" smtClean="0"/>
              <a:t>нәрсе емес</a:t>
            </a:r>
            <a:r>
              <a:rPr lang="ru-RU" dirty="0" smtClean="0"/>
              <a:t>. </a:t>
            </a:r>
            <a:r>
              <a:rPr lang="ru-RU" dirty="0" err="1" smtClean="0"/>
              <a:t>Алайда</a:t>
            </a:r>
            <a:r>
              <a:rPr lang="ru-RU" dirty="0" smtClean="0"/>
              <a:t>, </a:t>
            </a:r>
            <a:r>
              <a:rPr lang="ru-RU" dirty="0" err="1" smtClean="0"/>
              <a:t>олардың жасырын</a:t>
            </a:r>
            <a:r>
              <a:rPr lang="ru-RU" dirty="0" smtClean="0"/>
              <a:t> </a:t>
            </a:r>
            <a:r>
              <a:rPr lang="ru-RU" dirty="0" err="1" smtClean="0"/>
              <a:t>жаулықтары менiң назарымнан</a:t>
            </a:r>
            <a:r>
              <a:rPr lang="ru-RU" dirty="0" smtClean="0"/>
              <a:t> </a:t>
            </a:r>
            <a:r>
              <a:rPr lang="ru-RU" dirty="0" err="1" smtClean="0"/>
              <a:t>тыс</a:t>
            </a:r>
            <a:r>
              <a:rPr lang="ru-RU" dirty="0" smtClean="0"/>
              <a:t> </a:t>
            </a:r>
            <a:r>
              <a:rPr lang="ru-RU" dirty="0" err="1" smtClean="0"/>
              <a:t>қала алмайды</a:t>
            </a:r>
            <a:r>
              <a:rPr lang="ru-RU" dirty="0" smtClean="0"/>
              <a:t>, </a:t>
            </a:r>
            <a:r>
              <a:rPr lang="ru-RU" dirty="0" err="1" smtClean="0"/>
              <a:t>бәрiбiр бiлем</a:t>
            </a:r>
            <a:r>
              <a:rPr lang="ru-RU" dirty="0" smtClean="0"/>
              <a:t>.  </a:t>
            </a:r>
            <a:r>
              <a:rPr lang="ru-RU" dirty="0" err="1" smtClean="0"/>
              <a:t>Бiлем</a:t>
            </a:r>
            <a:r>
              <a:rPr lang="ru-RU" dirty="0" smtClean="0"/>
              <a:t>, </a:t>
            </a:r>
            <a:r>
              <a:rPr lang="ru-RU" dirty="0" err="1" smtClean="0"/>
              <a:t>сонан</a:t>
            </a:r>
            <a:r>
              <a:rPr lang="ru-RU" dirty="0" smtClean="0"/>
              <a:t> </a:t>
            </a:r>
            <a:r>
              <a:rPr lang="ru-RU" dirty="0" err="1" smtClean="0"/>
              <a:t>соң ерте</a:t>
            </a:r>
            <a:r>
              <a:rPr lang="ru-RU" dirty="0" smtClean="0"/>
              <a:t> </a:t>
            </a:r>
            <a:r>
              <a:rPr lang="ru-RU" dirty="0" err="1" smtClean="0"/>
              <a:t>ме</a:t>
            </a:r>
            <a:r>
              <a:rPr lang="ru-RU" dirty="0" smtClean="0"/>
              <a:t>, </a:t>
            </a:r>
            <a:r>
              <a:rPr lang="ru-RU" dirty="0" err="1" smtClean="0"/>
              <a:t>кеш</a:t>
            </a:r>
            <a:r>
              <a:rPr lang="ru-RU" dirty="0" smtClean="0"/>
              <a:t> </a:t>
            </a:r>
            <a:r>
              <a:rPr lang="ru-RU" dirty="0" err="1" smtClean="0"/>
              <a:t>пе</a:t>
            </a:r>
            <a:r>
              <a:rPr lang="ru-RU" dirty="0" smtClean="0"/>
              <a:t>, </a:t>
            </a:r>
            <a:r>
              <a:rPr lang="ru-RU" dirty="0" err="1" smtClean="0"/>
              <a:t>мәдениетке </a:t>
            </a:r>
            <a:r>
              <a:rPr lang="ru-RU" dirty="0" smtClean="0"/>
              <a:t>жата </a:t>
            </a:r>
            <a:r>
              <a:rPr lang="ru-RU" dirty="0" err="1" smtClean="0"/>
              <a:t>ма</a:t>
            </a:r>
            <a:r>
              <a:rPr lang="ru-RU" dirty="0" smtClean="0"/>
              <a:t>, </a:t>
            </a:r>
            <a:r>
              <a:rPr lang="ru-RU" dirty="0" err="1" smtClean="0"/>
              <a:t>жоқ </a:t>
            </a:r>
            <a:r>
              <a:rPr lang="ru-RU" dirty="0" smtClean="0"/>
              <a:t>па,  </a:t>
            </a:r>
            <a:r>
              <a:rPr lang="ru-RU" dirty="0" err="1" smtClean="0"/>
              <a:t>әйтеуiр, бiр</a:t>
            </a:r>
            <a:r>
              <a:rPr lang="ru-RU" dirty="0" smtClean="0"/>
              <a:t> </a:t>
            </a:r>
            <a:r>
              <a:rPr lang="ru-RU" dirty="0" err="1" smtClean="0"/>
              <a:t>қатты  айтып</a:t>
            </a:r>
            <a:r>
              <a:rPr lang="ru-RU" dirty="0" smtClean="0"/>
              <a:t> </a:t>
            </a:r>
            <a:r>
              <a:rPr lang="ru-RU" dirty="0" err="1" smtClean="0"/>
              <a:t>тастаймын</a:t>
            </a:r>
            <a:r>
              <a:rPr lang="ru-RU" dirty="0" smtClean="0"/>
              <a:t>, </a:t>
            </a:r>
            <a:r>
              <a:rPr lang="ru-RU" dirty="0" err="1" smtClean="0"/>
              <a:t>әйтпесе, </a:t>
            </a:r>
            <a:r>
              <a:rPr lang="ru-RU" dirty="0" smtClean="0"/>
              <a:t>мен </a:t>
            </a:r>
            <a:r>
              <a:rPr lang="ru-RU" dirty="0" err="1" smtClean="0"/>
              <a:t>ауырамын</a:t>
            </a:r>
            <a:r>
              <a:rPr lang="ru-RU" dirty="0" smtClean="0"/>
              <a:t>. </a:t>
            </a:r>
            <a:r>
              <a:rPr lang="ru-RU" dirty="0" err="1" smtClean="0"/>
              <a:t>Мұның бәрiн </a:t>
            </a:r>
            <a:r>
              <a:rPr lang="ru-RU" dirty="0" smtClean="0"/>
              <a:t>неге </a:t>
            </a:r>
            <a:r>
              <a:rPr lang="ru-RU" dirty="0" err="1" smtClean="0"/>
              <a:t>айтып</a:t>
            </a:r>
            <a:r>
              <a:rPr lang="ru-RU" dirty="0" smtClean="0"/>
              <a:t> </a:t>
            </a:r>
            <a:r>
              <a:rPr lang="ru-RU" dirty="0" err="1" smtClean="0"/>
              <a:t>отырмын</a:t>
            </a:r>
            <a:r>
              <a:rPr lang="ru-RU" dirty="0" smtClean="0"/>
              <a:t>, </a:t>
            </a:r>
            <a:r>
              <a:rPr lang="ru-RU" dirty="0" err="1" smtClean="0"/>
              <a:t>себебi</a:t>
            </a:r>
            <a:r>
              <a:rPr lang="ru-RU" dirty="0" smtClean="0"/>
              <a:t>,  мен </a:t>
            </a:r>
            <a:r>
              <a:rPr lang="ru-RU" dirty="0" err="1" smtClean="0"/>
              <a:t>адамдармен</a:t>
            </a:r>
            <a:r>
              <a:rPr lang="ru-RU" dirty="0" smtClean="0"/>
              <a:t> </a:t>
            </a:r>
            <a:r>
              <a:rPr lang="ru-RU" dirty="0" err="1" smtClean="0"/>
              <a:t>iстес</a:t>
            </a:r>
            <a:r>
              <a:rPr lang="ru-RU" dirty="0" smtClean="0"/>
              <a:t> </a:t>
            </a:r>
            <a:r>
              <a:rPr lang="ru-RU" dirty="0" err="1" smtClean="0"/>
              <a:t>болам</a:t>
            </a:r>
            <a:r>
              <a:rPr lang="ru-RU" dirty="0" smtClean="0"/>
              <a:t>, </a:t>
            </a:r>
            <a:r>
              <a:rPr lang="ru-RU" dirty="0" err="1" smtClean="0"/>
              <a:t>оларды</a:t>
            </a:r>
            <a:r>
              <a:rPr lang="ru-RU" dirty="0" smtClean="0"/>
              <a:t> </a:t>
            </a:r>
            <a:r>
              <a:rPr lang="ru-RU" dirty="0" err="1" smtClean="0"/>
              <a:t>зерттеймiн</a:t>
            </a:r>
            <a:r>
              <a:rPr lang="ru-RU" dirty="0" smtClean="0"/>
              <a:t>. </a:t>
            </a:r>
            <a:r>
              <a:rPr lang="ru-RU" dirty="0" err="1" smtClean="0"/>
              <a:t>Менi</a:t>
            </a:r>
            <a:r>
              <a:rPr lang="ru-RU" dirty="0" smtClean="0"/>
              <a:t> </a:t>
            </a:r>
            <a:r>
              <a:rPr lang="ru-RU" dirty="0" err="1" smtClean="0"/>
              <a:t>адамның өзi,  сыртқы  сүлдерi емес</a:t>
            </a:r>
            <a:r>
              <a:rPr lang="ru-RU" dirty="0" smtClean="0"/>
              <a:t>, </a:t>
            </a:r>
            <a:r>
              <a:rPr lang="ru-RU" dirty="0" err="1" smtClean="0"/>
              <a:t>мiнез-құлқы, қатынасы, ойы</a:t>
            </a:r>
            <a:r>
              <a:rPr lang="ru-RU" dirty="0" smtClean="0"/>
              <a:t> мен </a:t>
            </a:r>
            <a:r>
              <a:rPr lang="ru-RU" dirty="0" err="1" smtClean="0"/>
              <a:t>психологиясы</a:t>
            </a:r>
            <a:r>
              <a:rPr lang="ru-RU" dirty="0" smtClean="0"/>
              <a:t> </a:t>
            </a:r>
            <a:r>
              <a:rPr lang="ru-RU" dirty="0" err="1" smtClean="0"/>
              <a:t>қызықтырады</a:t>
            </a:r>
            <a:r>
              <a:rPr lang="ru-RU" dirty="0" smtClean="0"/>
              <a:t>. </a:t>
            </a:r>
            <a:r>
              <a:rPr lang="ru-RU" dirty="0" err="1" smtClean="0"/>
              <a:t>Оларды</a:t>
            </a:r>
            <a:r>
              <a:rPr lang="ru-RU" dirty="0" smtClean="0"/>
              <a:t> </a:t>
            </a:r>
            <a:r>
              <a:rPr lang="ru-RU" dirty="0" err="1" smtClean="0"/>
              <a:t>түсiнуге тырысамын</a:t>
            </a:r>
            <a:r>
              <a:rPr lang="ru-RU" dirty="0" smtClean="0"/>
              <a:t>. </a:t>
            </a:r>
            <a:r>
              <a:rPr lang="ru-RU" dirty="0" err="1" smtClean="0"/>
              <a:t>Адамдарды</a:t>
            </a:r>
            <a:r>
              <a:rPr lang="ru-RU" dirty="0" smtClean="0"/>
              <a:t> </a:t>
            </a:r>
            <a:r>
              <a:rPr lang="ru-RU" dirty="0" err="1" smtClean="0"/>
              <a:t>түсiне отырып</a:t>
            </a:r>
            <a:r>
              <a:rPr lang="ru-RU" dirty="0" smtClean="0"/>
              <a:t>  </a:t>
            </a:r>
            <a:r>
              <a:rPr lang="ru-RU" dirty="0" err="1" smtClean="0"/>
              <a:t>олардың </a:t>
            </a:r>
            <a:r>
              <a:rPr lang="ru-RU" dirty="0" smtClean="0"/>
              <a:t>да </a:t>
            </a:r>
            <a:r>
              <a:rPr lang="ru-RU" dirty="0" err="1" smtClean="0"/>
              <a:t>менi</a:t>
            </a:r>
            <a:r>
              <a:rPr lang="ru-RU" dirty="0" smtClean="0"/>
              <a:t> </a:t>
            </a:r>
            <a:r>
              <a:rPr lang="ru-RU" dirty="0" err="1" smtClean="0"/>
              <a:t>түсiнгенiн қалаймын</a:t>
            </a:r>
            <a:r>
              <a:rPr lang="ru-RU" dirty="0" smtClean="0"/>
              <a:t>. </a:t>
            </a:r>
            <a:r>
              <a:rPr lang="ru-RU" dirty="0" err="1" smtClean="0"/>
              <a:t>Менiң бүкiл поэзиямның мәнi, мiне</a:t>
            </a:r>
            <a:r>
              <a:rPr lang="ru-RU" dirty="0" smtClean="0"/>
              <a:t>, осы Поэзия – мен </a:t>
            </a:r>
            <a:r>
              <a:rPr lang="ru-RU" dirty="0" err="1" smtClean="0"/>
              <a:t>үшiн жанымның шырылы</a:t>
            </a:r>
            <a:r>
              <a:rPr lang="ru-RU" dirty="0" smtClean="0"/>
              <a:t>. </a:t>
            </a:r>
            <a:r>
              <a:rPr lang="ru-RU" dirty="0" err="1" smtClean="0"/>
              <a:t>Басқа ештеңе </a:t>
            </a:r>
            <a:r>
              <a:rPr lang="ru-RU" dirty="0" smtClean="0"/>
              <a:t>де </a:t>
            </a:r>
            <a:r>
              <a:rPr lang="ru-RU" dirty="0" err="1" smtClean="0"/>
              <a:t>емес</a:t>
            </a:r>
            <a:r>
              <a:rPr lang="ru-RU" dirty="0" smtClean="0"/>
              <a:t>...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90850" cy="332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42852"/>
            <a:ext cx="6572264" cy="657229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М.Мақатаев қаламынан "Қарлығашым, келдің бе</a:t>
            </a:r>
            <a:r>
              <a:rPr lang="ru-RU" dirty="0" smtClean="0"/>
              <a:t>?", </a:t>
            </a:r>
            <a:r>
              <a:rPr lang="ru-RU" dirty="0" err="1" smtClean="0"/>
              <a:t>"Дариға жүрек", "Аққулар ұйықтағанда", "Шуағым менің", "Өмір-дастан" </a:t>
            </a:r>
            <a:r>
              <a:rPr lang="ru-RU" dirty="0" smtClean="0"/>
              <a:t>т.б. </a:t>
            </a:r>
            <a:r>
              <a:rPr lang="ru-RU" dirty="0" err="1" smtClean="0"/>
              <a:t>жыр</a:t>
            </a:r>
            <a:r>
              <a:rPr lang="ru-RU" dirty="0" smtClean="0"/>
              <a:t> </a:t>
            </a:r>
            <a:r>
              <a:rPr lang="ru-RU" dirty="0" err="1" smtClean="0"/>
              <a:t>жинақтары туған.</a:t>
            </a:r>
            <a:r>
              <a:rPr lang="ru-RU" dirty="0" smtClean="0"/>
              <a:t> </a:t>
            </a:r>
            <a:r>
              <a:rPr lang="ru-RU" dirty="0" err="1" smtClean="0"/>
              <a:t>Қырық </a:t>
            </a:r>
            <a:r>
              <a:rPr lang="ru-RU" dirty="0" smtClean="0"/>
              <a:t>бес </a:t>
            </a:r>
            <a:r>
              <a:rPr lang="ru-RU" dirty="0" err="1" smtClean="0"/>
              <a:t>жасында</a:t>
            </a:r>
            <a:r>
              <a:rPr lang="ru-RU" dirty="0" smtClean="0"/>
              <a:t> </a:t>
            </a:r>
            <a:r>
              <a:rPr lang="ru-RU" dirty="0" err="1" smtClean="0"/>
              <a:t>қайтыс болған соң</a:t>
            </a:r>
            <a:r>
              <a:rPr lang="ru-RU" dirty="0" smtClean="0"/>
              <a:t>, </a:t>
            </a:r>
            <a:r>
              <a:rPr lang="ru-RU" dirty="0" err="1" smtClean="0"/>
              <a:t>Мұқағалидың екінші</a:t>
            </a:r>
            <a:r>
              <a:rPr lang="ru-RU" dirty="0" smtClean="0"/>
              <a:t> </a:t>
            </a:r>
            <a:r>
              <a:rPr lang="ru-RU" dirty="0" err="1" smtClean="0"/>
              <a:t>өмірі </a:t>
            </a:r>
            <a:r>
              <a:rPr lang="ru-RU" dirty="0" smtClean="0"/>
              <a:t>- </a:t>
            </a:r>
            <a:r>
              <a:rPr lang="ru-RU" dirty="0" err="1" smtClean="0"/>
              <a:t>өлмес ғұмыры басталды</a:t>
            </a:r>
            <a:r>
              <a:rPr lang="ru-RU" dirty="0" smtClean="0"/>
              <a:t>. </a:t>
            </a:r>
            <a:r>
              <a:rPr lang="ru-RU" dirty="0" err="1" smtClean="0"/>
              <a:t>Ақынның артында</a:t>
            </a:r>
            <a:r>
              <a:rPr lang="ru-RU" dirty="0" smtClean="0"/>
              <a:t> </a:t>
            </a:r>
            <a:r>
              <a:rPr lang="ru-RU" dirty="0" err="1" smtClean="0"/>
              <a:t>қалған </a:t>
            </a:r>
            <a:r>
              <a:rPr lang="ru-RU" dirty="0" smtClean="0"/>
              <a:t>мол </a:t>
            </a:r>
            <a:r>
              <a:rPr lang="ru-RU" dirty="0" err="1" smtClean="0"/>
              <a:t>мұрасы</a:t>
            </a:r>
            <a:r>
              <a:rPr lang="ru-RU" dirty="0" smtClean="0"/>
              <a:t>: "</a:t>
            </a:r>
            <a:r>
              <a:rPr lang="ru-RU" dirty="0" err="1" smtClean="0"/>
              <a:t>Соғады жүрек</a:t>
            </a:r>
            <a:r>
              <a:rPr lang="ru-RU" dirty="0" smtClean="0"/>
              <a:t>", "</a:t>
            </a:r>
            <a:r>
              <a:rPr lang="ru-RU" dirty="0" err="1" smtClean="0"/>
              <a:t>Шолпан</a:t>
            </a:r>
            <a:r>
              <a:rPr lang="ru-RU" dirty="0" smtClean="0"/>
              <a:t>", "</a:t>
            </a:r>
            <a:r>
              <a:rPr lang="ru-RU" dirty="0" err="1" smtClean="0"/>
              <a:t>Жырлайды</a:t>
            </a:r>
            <a:r>
              <a:rPr lang="ru-RU" dirty="0" smtClean="0"/>
              <a:t> </a:t>
            </a:r>
            <a:r>
              <a:rPr lang="ru-RU" dirty="0" err="1" smtClean="0"/>
              <a:t>жүрек</a:t>
            </a:r>
            <a:r>
              <a:rPr lang="ru-RU" dirty="0" smtClean="0"/>
              <a:t>", "</a:t>
            </a:r>
            <a:r>
              <a:rPr lang="ru-RU" dirty="0" err="1" smtClean="0"/>
              <a:t>Өмір-өзен</a:t>
            </a:r>
            <a:r>
              <a:rPr lang="ru-RU" dirty="0" smtClean="0"/>
              <a:t>" т.б. </a:t>
            </a:r>
            <a:r>
              <a:rPr lang="ru-RU" dirty="0" err="1" smtClean="0"/>
              <a:t>жыр</a:t>
            </a:r>
            <a:r>
              <a:rPr lang="ru-RU" dirty="0" smtClean="0"/>
              <a:t> </a:t>
            </a:r>
            <a:r>
              <a:rPr lang="ru-RU" dirty="0" err="1" smtClean="0"/>
              <a:t>кітаптары</a:t>
            </a:r>
            <a:r>
              <a:rPr lang="ru-RU" dirty="0" smtClean="0"/>
              <a:t>, </a:t>
            </a:r>
            <a:r>
              <a:rPr lang="ru-RU" dirty="0" err="1" smtClean="0"/>
              <a:t>"Қош, махаббат</a:t>
            </a:r>
            <a:r>
              <a:rPr lang="ru-RU" dirty="0" smtClean="0"/>
              <a:t>!" </a:t>
            </a:r>
            <a:r>
              <a:rPr lang="ru-RU" dirty="0" err="1" smtClean="0"/>
              <a:t>атты</a:t>
            </a:r>
            <a:r>
              <a:rPr lang="ru-RU" dirty="0" smtClean="0"/>
              <a:t> </a:t>
            </a:r>
            <a:r>
              <a:rPr lang="ru-RU" dirty="0" err="1" smtClean="0"/>
              <a:t>прозалық кітабы</a:t>
            </a:r>
            <a:r>
              <a:rPr lang="ru-RU" dirty="0" smtClean="0"/>
              <a:t> </a:t>
            </a:r>
            <a:r>
              <a:rPr lang="ru-RU" dirty="0" err="1" smtClean="0"/>
              <a:t>оқырманның қолдан-қолға түспей, іздеп</a:t>
            </a:r>
            <a:r>
              <a:rPr lang="ru-RU" dirty="0" smtClean="0"/>
              <a:t> </a:t>
            </a:r>
            <a:r>
              <a:rPr lang="ru-RU" dirty="0" err="1" smtClean="0"/>
              <a:t>жүріп оқитын шығармаларына айналды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Өмірді сүюдің ғажайып үлгісін көрсеткен ақын Мұқағали </a:t>
            </a:r>
            <a:r>
              <a:rPr lang="ru-RU" dirty="0" smtClean="0"/>
              <a:t>"Жан </a:t>
            </a:r>
            <a:r>
              <a:rPr lang="ru-RU" dirty="0" err="1" smtClean="0"/>
              <a:t>азасы</a:t>
            </a:r>
            <a:r>
              <a:rPr lang="ru-RU" dirty="0" smtClean="0"/>
              <a:t>" (реквием) </a:t>
            </a:r>
            <a:r>
              <a:rPr lang="ru-RU" dirty="0" err="1" smtClean="0"/>
              <a:t>поэмасында</a:t>
            </a:r>
            <a:r>
              <a:rPr lang="ru-RU" dirty="0" smtClean="0"/>
              <a:t> </a:t>
            </a:r>
            <a:r>
              <a:rPr lang="ru-RU" dirty="0" err="1" smtClean="0"/>
              <a:t>өмір туралы</a:t>
            </a:r>
            <a:r>
              <a:rPr lang="ru-RU" dirty="0" smtClean="0"/>
              <a:t> гимн </a:t>
            </a:r>
            <a:r>
              <a:rPr lang="ru-RU" dirty="0" err="1" smtClean="0"/>
              <a:t>туғызды</a:t>
            </a:r>
            <a:r>
              <a:rPr lang="ru-RU" dirty="0" smtClean="0"/>
              <a:t>. </a:t>
            </a:r>
            <a:r>
              <a:rPr lang="ru-RU" dirty="0" err="1" smtClean="0"/>
              <a:t>"Аққулар ұйықтағанда" поэмасында</a:t>
            </a:r>
            <a:r>
              <a:rPr lang="ru-RU" dirty="0" smtClean="0"/>
              <a:t> ел </a:t>
            </a:r>
            <a:r>
              <a:rPr lang="ru-RU" dirty="0" err="1" smtClean="0"/>
              <a:t>наным-сенімін</a:t>
            </a:r>
            <a:r>
              <a:rPr lang="ru-RU" dirty="0" smtClean="0"/>
              <a:t> </a:t>
            </a:r>
            <a:r>
              <a:rPr lang="ru-RU" dirty="0" err="1" smtClean="0"/>
              <a:t>қастерлеу</a:t>
            </a:r>
            <a:r>
              <a:rPr lang="ru-RU" dirty="0" smtClean="0"/>
              <a:t>, </a:t>
            </a:r>
            <a:r>
              <a:rPr lang="ru-RU" dirty="0" err="1" smtClean="0"/>
              <a:t>сұлулық үндестігін жыр</a:t>
            </a:r>
            <a:r>
              <a:rPr lang="ru-RU" dirty="0" smtClean="0"/>
              <a:t> </a:t>
            </a:r>
            <a:r>
              <a:rPr lang="ru-RU" dirty="0" err="1" smtClean="0"/>
              <a:t>етсе</a:t>
            </a:r>
            <a:r>
              <a:rPr lang="ru-RU" dirty="0" smtClean="0"/>
              <a:t>, "</a:t>
            </a:r>
            <a:r>
              <a:rPr lang="ru-RU" dirty="0" err="1" smtClean="0"/>
              <a:t>Райымбек</a:t>
            </a:r>
            <a:r>
              <a:rPr lang="ru-RU" dirty="0" smtClean="0"/>
              <a:t>, </a:t>
            </a:r>
            <a:r>
              <a:rPr lang="ru-RU" dirty="0" err="1" smtClean="0"/>
              <a:t>Райымбек</a:t>
            </a:r>
            <a:r>
              <a:rPr lang="ru-RU" dirty="0" smtClean="0"/>
              <a:t>!" </a:t>
            </a:r>
            <a:r>
              <a:rPr lang="ru-RU" dirty="0" err="1" smtClean="0"/>
              <a:t>дастанында</a:t>
            </a:r>
            <a:r>
              <a:rPr lang="ru-RU" dirty="0" smtClean="0"/>
              <a:t> </a:t>
            </a:r>
            <a:r>
              <a:rPr lang="ru-RU" dirty="0" err="1" smtClean="0"/>
              <a:t>ел</a:t>
            </a:r>
            <a:r>
              <a:rPr lang="ru-RU" dirty="0" smtClean="0"/>
              <a:t> </a:t>
            </a:r>
            <a:r>
              <a:rPr lang="ru-RU" dirty="0" err="1" smtClean="0"/>
              <a:t>тарихын</a:t>
            </a:r>
            <a:r>
              <a:rPr lang="ru-RU" dirty="0" smtClean="0"/>
              <a:t>, </a:t>
            </a:r>
            <a:r>
              <a:rPr lang="ru-RU" dirty="0" err="1" smtClean="0"/>
              <a:t>ел</a:t>
            </a:r>
            <a:r>
              <a:rPr lang="ru-RU" dirty="0" smtClean="0"/>
              <a:t> </a:t>
            </a:r>
            <a:r>
              <a:rPr lang="ru-RU" dirty="0" err="1" smtClean="0"/>
              <a:t>басына</a:t>
            </a:r>
            <a:r>
              <a:rPr lang="ru-RU" dirty="0" smtClean="0"/>
              <a:t> </a:t>
            </a:r>
            <a:r>
              <a:rPr lang="ru-RU" dirty="0" err="1" smtClean="0"/>
              <a:t>қатер төнгенде қолына </a:t>
            </a:r>
            <a:r>
              <a:rPr lang="ru-RU" dirty="0" smtClean="0"/>
              <a:t>ту </a:t>
            </a:r>
            <a:r>
              <a:rPr lang="ru-RU" dirty="0" err="1" smtClean="0"/>
              <a:t>алып</a:t>
            </a:r>
            <a:r>
              <a:rPr lang="ru-RU" dirty="0" smtClean="0"/>
              <a:t>, </a:t>
            </a:r>
            <a:r>
              <a:rPr lang="ru-RU" dirty="0" err="1" smtClean="0"/>
              <a:t>жауына</a:t>
            </a:r>
            <a:r>
              <a:rPr lang="ru-RU" dirty="0" smtClean="0"/>
              <a:t> </a:t>
            </a:r>
            <a:r>
              <a:rPr lang="ru-RU" dirty="0" err="1" smtClean="0"/>
              <a:t>қарсы аттанған Райымбек</a:t>
            </a:r>
            <a:r>
              <a:rPr lang="ru-RU" dirty="0" smtClean="0"/>
              <a:t> </a:t>
            </a:r>
            <a:r>
              <a:rPr lang="ru-RU" dirty="0" err="1" smtClean="0"/>
              <a:t>Хангелдіұлының ерлігін</a:t>
            </a:r>
            <a:r>
              <a:rPr lang="ru-RU" dirty="0" smtClean="0"/>
              <a:t> </a:t>
            </a:r>
            <a:r>
              <a:rPr lang="ru-RU" dirty="0" err="1" smtClean="0"/>
              <a:t>суреттейді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М.Мақатаев поэзиясы</a:t>
            </a:r>
            <a:r>
              <a:rPr lang="ru-RU" dirty="0" smtClean="0"/>
              <a:t> </a:t>
            </a:r>
            <a:r>
              <a:rPr lang="ru-RU" dirty="0" err="1" smtClean="0"/>
              <a:t>жұмыр жердің барлық мәселесіне араласқан, кең, ауқымды тақырыпты қамтиды.</a:t>
            </a:r>
            <a:r>
              <a:rPr lang="ru-RU" dirty="0" smtClean="0"/>
              <a:t> </a:t>
            </a:r>
            <a:r>
              <a:rPr lang="ru-RU" dirty="0" err="1" smtClean="0"/>
              <a:t>Оның туған жер</a:t>
            </a:r>
            <a:r>
              <a:rPr lang="ru-RU" dirty="0" smtClean="0"/>
              <a:t>, </a:t>
            </a:r>
            <a:r>
              <a:rPr lang="ru-RU" dirty="0" err="1" smtClean="0"/>
              <a:t>адамдар</a:t>
            </a:r>
            <a:r>
              <a:rPr lang="ru-RU" dirty="0" smtClean="0"/>
              <a:t> </a:t>
            </a:r>
            <a:r>
              <a:rPr lang="ru-RU" dirty="0" err="1" smtClean="0"/>
              <a:t>тағдыры, өмір </a:t>
            </a:r>
            <a:r>
              <a:rPr lang="ru-RU" dirty="0" smtClean="0"/>
              <a:t>мен </a:t>
            </a:r>
            <a:r>
              <a:rPr lang="ru-RU" dirty="0" err="1" smtClean="0"/>
              <a:t>өлім</a:t>
            </a:r>
            <a:r>
              <a:rPr lang="ru-RU" dirty="0" smtClean="0"/>
              <a:t>, </a:t>
            </a:r>
            <a:r>
              <a:rPr lang="ru-RU" dirty="0" err="1" smtClean="0"/>
              <a:t>ана</a:t>
            </a:r>
            <a:r>
              <a:rPr lang="ru-RU" dirty="0" smtClean="0"/>
              <a:t> </a:t>
            </a:r>
            <a:r>
              <a:rPr lang="ru-RU" dirty="0" err="1" smtClean="0"/>
              <a:t>мен</a:t>
            </a:r>
            <a:r>
              <a:rPr lang="ru-RU" dirty="0" smtClean="0"/>
              <a:t> бала, </a:t>
            </a:r>
            <a:r>
              <a:rPr lang="ru-RU" dirty="0" err="1" smtClean="0"/>
              <a:t>ақын </a:t>
            </a:r>
            <a:r>
              <a:rPr lang="ru-RU" dirty="0" smtClean="0"/>
              <a:t>мен </a:t>
            </a:r>
            <a:r>
              <a:rPr lang="ru-RU" dirty="0" err="1" smtClean="0"/>
              <a:t>ақындық</a:t>
            </a:r>
            <a:r>
              <a:rPr lang="ru-RU" dirty="0" smtClean="0"/>
              <a:t>, </a:t>
            </a:r>
            <a:r>
              <a:rPr lang="ru-RU" dirty="0" err="1" smtClean="0"/>
              <a:t>соғыс тауқыметі </a:t>
            </a:r>
            <a:r>
              <a:rPr lang="ru-RU" dirty="0" smtClean="0"/>
              <a:t>т.б. </a:t>
            </a:r>
            <a:r>
              <a:rPr lang="ru-RU" dirty="0" err="1" smtClean="0"/>
              <a:t>тақырыптағы лирикасы</a:t>
            </a:r>
            <a:r>
              <a:rPr lang="ru-RU" dirty="0" smtClean="0"/>
              <a:t> </a:t>
            </a:r>
            <a:r>
              <a:rPr lang="ru-RU" dirty="0" err="1" smtClean="0"/>
              <a:t>қайталанбас ұлттық сипатта</a:t>
            </a:r>
            <a:r>
              <a:rPr lang="ru-RU" dirty="0" smtClean="0"/>
              <a:t>, </a:t>
            </a:r>
            <a:r>
              <a:rPr lang="ru-RU" dirty="0" err="1" smtClean="0"/>
              <a:t>ұлттық зермен</a:t>
            </a:r>
            <a:r>
              <a:rPr lang="ru-RU" dirty="0" smtClean="0"/>
              <a:t> </a:t>
            </a:r>
            <a:r>
              <a:rPr lang="ru-RU" dirty="0" err="1" smtClean="0"/>
              <a:t>кестеленген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14324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kk-KZ" dirty="0" smtClean="0"/>
              <a:t>Менің анкетам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94869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Туған жерің?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Ұланымын, Қарасаз 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</a:t>
            </a:r>
            <a:r>
              <a:rPr lang="ru-RU" dirty="0" err="1"/>
              <a:t>ауылдың.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Туған жылың?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- 1931. </a:t>
            </a:r>
            <a:r>
              <a:rPr lang="ru-RU" dirty="0" err="1"/>
              <a:t>Құрдасымын Шәмілдің.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Жынысың кім</a:t>
            </a:r>
            <a:r>
              <a:rPr lang="ru-RU" dirty="0"/>
              <a:t>? </a:t>
            </a:r>
            <a:br>
              <a:rPr lang="ru-RU" dirty="0"/>
            </a:br>
            <a:r>
              <a:rPr lang="en-US" dirty="0"/>
              <a:t>- </a:t>
            </a:r>
            <a:r>
              <a:rPr lang="ru-RU" dirty="0" err="1"/>
              <a:t>Еркекпін</a:t>
            </a:r>
            <a:r>
              <a:rPr lang="ru-RU" dirty="0"/>
              <a:t> </a:t>
            </a:r>
            <a:r>
              <a:rPr lang="ru-RU" dirty="0" err="1"/>
              <a:t>ғой</a:t>
            </a:r>
            <a:r>
              <a:rPr lang="en-US" dirty="0"/>
              <a:t>, </a:t>
            </a:r>
            <a:r>
              <a:rPr lang="ru-RU" dirty="0" err="1"/>
              <a:t>еркекпін</a:t>
            </a:r>
            <a:r>
              <a:rPr lang="en-US" dirty="0"/>
              <a:t>!</a:t>
            </a:r>
            <a:r>
              <a:rPr lang="ru-RU" dirty="0" err="1"/>
              <a:t>Және</a:t>
            </a:r>
            <a:r>
              <a:rPr lang="en-US" dirty="0"/>
              <a:t>-</a:t>
            </a:r>
            <a:r>
              <a:rPr lang="ru-RU" dirty="0" err="1"/>
              <a:t>дағы тәуірмін</a:t>
            </a:r>
            <a:r>
              <a:rPr lang="en-US" dirty="0"/>
              <a:t>...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Партияда</a:t>
            </a:r>
            <a:r>
              <a:rPr lang="ru-RU" dirty="0"/>
              <a:t> </a:t>
            </a:r>
            <a:r>
              <a:rPr lang="ru-RU" dirty="0" err="1"/>
              <a:t>барсын</a:t>
            </a:r>
            <a:r>
              <a:rPr lang="en-US" dirty="0"/>
              <a:t>, </a:t>
            </a:r>
            <a:r>
              <a:rPr lang="ru-RU" dirty="0"/>
              <a:t>ба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Жоқпын</a:t>
            </a:r>
            <a:r>
              <a:rPr lang="en-US" dirty="0"/>
              <a:t>. </a:t>
            </a:r>
            <a:br>
              <a:rPr lang="en-US" dirty="0"/>
            </a:br>
            <a:r>
              <a:rPr lang="ru-RU" dirty="0" err="1"/>
              <a:t>Бірақ</a:t>
            </a:r>
            <a:r>
              <a:rPr lang="en-US" dirty="0"/>
              <a:t>, </a:t>
            </a:r>
            <a:r>
              <a:rPr lang="ru-RU" dirty="0" err="1"/>
              <a:t>коммунистік</a:t>
            </a:r>
            <a:r>
              <a:rPr lang="ru-RU" dirty="0"/>
              <a:t> </a:t>
            </a:r>
            <a:r>
              <a:rPr lang="ru-RU" dirty="0" err="1"/>
              <a:t>көзқараспен қараймын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Шыққан тегің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Шаруамын</a:t>
            </a:r>
            <a:r>
              <a:rPr lang="en-US" dirty="0"/>
              <a:t>. </a:t>
            </a:r>
            <a:br>
              <a:rPr lang="en-US" dirty="0"/>
            </a:br>
            <a:r>
              <a:rPr lang="ru-RU" dirty="0"/>
              <a:t>Бар </a:t>
            </a:r>
            <a:r>
              <a:rPr lang="ru-RU" dirty="0" err="1"/>
              <a:t>тірліктен</a:t>
            </a:r>
            <a:r>
              <a:rPr lang="ru-RU" dirty="0"/>
              <a:t> </a:t>
            </a:r>
            <a:r>
              <a:rPr lang="ru-RU" dirty="0" err="1"/>
              <a:t>бағалы </a:t>
            </a:r>
            <a:r>
              <a:rPr lang="ru-RU" dirty="0"/>
              <a:t>оны </a:t>
            </a:r>
            <a:r>
              <a:rPr lang="ru-RU" dirty="0" err="1"/>
              <a:t>санаймын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Білімің ше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Орташа</a:t>
            </a:r>
            <a:r>
              <a:rPr lang="ru-RU" dirty="0"/>
              <a:t> </a:t>
            </a:r>
            <a:r>
              <a:rPr lang="ru-RU" dirty="0" err="1"/>
              <a:t>ғой</a:t>
            </a:r>
            <a:r>
              <a:rPr lang="en-US" dirty="0"/>
              <a:t>.</a:t>
            </a:r>
            <a:br>
              <a:rPr lang="en-US" dirty="0"/>
            </a:br>
            <a:r>
              <a:rPr lang="ru-RU" dirty="0" err="1"/>
              <a:t>Алайда</a:t>
            </a:r>
            <a:r>
              <a:rPr lang="ru-RU" dirty="0"/>
              <a:t> </a:t>
            </a:r>
            <a:r>
              <a:rPr lang="ru-RU" dirty="0" err="1"/>
              <a:t>өзім жоғарыға балаймын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тілің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Қазақша</a:t>
            </a:r>
            <a:r>
              <a:rPr lang="en-US" dirty="0"/>
              <a:t>. </a:t>
            </a:r>
            <a:br>
              <a:rPr lang="en-US" dirty="0"/>
            </a:br>
            <a:r>
              <a:rPr lang="ru-RU" dirty="0" err="1"/>
              <a:t>Қысылғанда орысша</a:t>
            </a:r>
            <a:r>
              <a:rPr lang="ru-RU" dirty="0"/>
              <a:t> да</a:t>
            </a:r>
            <a:r>
              <a:rPr lang="en-US" dirty="0"/>
              <a:t>, </a:t>
            </a:r>
            <a:r>
              <a:rPr lang="ru-RU" dirty="0" err="1"/>
              <a:t>немісше</a:t>
            </a:r>
            <a:r>
              <a:rPr lang="ru-RU" dirty="0"/>
              <a:t> де</a:t>
            </a:r>
            <a:r>
              <a:rPr lang="en-US" dirty="0"/>
              <a:t>, </a:t>
            </a:r>
            <a:r>
              <a:rPr lang="ru-RU" dirty="0" err="1"/>
              <a:t>тағы </a:t>
            </a:r>
            <a:r>
              <a:rPr lang="ru-RU" dirty="0"/>
              <a:t>бар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000108"/>
            <a:ext cx="4214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00052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357166"/>
            <a:ext cx="4000528" cy="609507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- </a:t>
            </a:r>
            <a:r>
              <a:rPr lang="ru-RU" dirty="0" err="1" smtClean="0"/>
              <a:t>Мекен</a:t>
            </a:r>
            <a:r>
              <a:rPr lang="en-US" dirty="0" smtClean="0"/>
              <a:t>-</a:t>
            </a:r>
            <a:r>
              <a:rPr lang="ru-RU" dirty="0" err="1" smtClean="0"/>
              <a:t>жәйің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u-RU" dirty="0" err="1" smtClean="0"/>
              <a:t>Мекен</a:t>
            </a:r>
            <a:r>
              <a:rPr lang="en-US" dirty="0" smtClean="0"/>
              <a:t>-</a:t>
            </a:r>
            <a:r>
              <a:rPr lang="ru-RU" dirty="0" err="1" smtClean="0"/>
              <a:t>жәйім</a:t>
            </a:r>
            <a:r>
              <a:rPr lang="en-US" dirty="0" smtClean="0"/>
              <a:t> - </a:t>
            </a:r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 smtClean="0"/>
              <a:t>менің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ru-RU" dirty="0" err="1" smtClean="0"/>
              <a:t>Жерде</a:t>
            </a:r>
            <a:r>
              <a:rPr lang="ru-RU" dirty="0" smtClean="0"/>
              <a:t> </a:t>
            </a:r>
            <a:r>
              <a:rPr lang="ru-RU" dirty="0" err="1" smtClean="0"/>
              <a:t>жүрген ақын деген</a:t>
            </a:r>
            <a:r>
              <a:rPr lang="ru-RU" dirty="0" smtClean="0"/>
              <a:t> </a:t>
            </a:r>
            <a:r>
              <a:rPr lang="ru-RU" dirty="0" err="1" smtClean="0"/>
              <a:t>пендемін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ru-RU" dirty="0" err="1" smtClean="0"/>
              <a:t>Қалам</a:t>
            </a:r>
            <a:r>
              <a:rPr lang="en-US" dirty="0" smtClean="0"/>
              <a:t>, </a:t>
            </a:r>
            <a:r>
              <a:rPr lang="ru-RU" dirty="0" err="1" smtClean="0"/>
              <a:t>қағаз</a:t>
            </a:r>
            <a:r>
              <a:rPr lang="en-US" dirty="0" smtClean="0"/>
              <a:t>, </a:t>
            </a:r>
            <a:r>
              <a:rPr lang="ru-RU" dirty="0" err="1" smtClean="0"/>
              <a:t>уақыт бер</a:t>
            </a:r>
            <a:r>
              <a:rPr lang="ru-RU" dirty="0" smtClean="0"/>
              <a:t> тек </a:t>
            </a:r>
            <a:r>
              <a:rPr lang="ru-RU" dirty="0" err="1" smtClean="0"/>
              <a:t>аздаған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ru-RU" dirty="0" smtClean="0"/>
              <a:t>Мен </a:t>
            </a:r>
            <a:r>
              <a:rPr lang="ru-RU" dirty="0" err="1" smtClean="0"/>
              <a:t>өмірді жырлау</a:t>
            </a:r>
            <a:r>
              <a:rPr lang="ru-RU" dirty="0" smtClean="0"/>
              <a:t> </a:t>
            </a:r>
            <a:r>
              <a:rPr lang="ru-RU" dirty="0" err="1" smtClean="0"/>
              <a:t>үшін келгемін</a:t>
            </a:r>
            <a:r>
              <a:rPr lang="en-US" dirty="0" smtClean="0"/>
              <a:t>!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Құс боп</a:t>
            </a:r>
            <a:r>
              <a:rPr lang="ru-RU" dirty="0" smtClean="0"/>
              <a:t> </a:t>
            </a:r>
            <a:r>
              <a:rPr lang="ru-RU" dirty="0" err="1" smtClean="0"/>
              <a:t>ұшып жоғалсам</a:t>
            </a:r>
            <a:r>
              <a:rPr lang="en-US" dirty="0" smtClean="0"/>
              <a:t>, </a:t>
            </a:r>
            <a:r>
              <a:rPr lang="ru-RU" dirty="0" smtClean="0"/>
              <a:t>не </a:t>
            </a:r>
            <a:r>
              <a:rPr lang="ru-RU" dirty="0" err="1" smtClean="0"/>
              <a:t>етер</a:t>
            </a:r>
            <a:r>
              <a:rPr lang="ru-RU" dirty="0" smtClean="0"/>
              <a:t> </a:t>
            </a:r>
            <a:r>
              <a:rPr lang="ru-RU" dirty="0" err="1" smtClean="0"/>
              <a:t>едің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u-RU" dirty="0" err="1" smtClean="0"/>
              <a:t>Сені</a:t>
            </a:r>
            <a:r>
              <a:rPr lang="ru-RU" dirty="0" smtClean="0"/>
              <a:t> </a:t>
            </a:r>
            <a:r>
              <a:rPr lang="ru-RU" dirty="0" err="1" smtClean="0"/>
              <a:t>іздеумен</a:t>
            </a:r>
            <a:r>
              <a:rPr lang="ru-RU" dirty="0" smtClean="0"/>
              <a:t> </a:t>
            </a:r>
            <a:r>
              <a:rPr lang="ru-RU" dirty="0" err="1" smtClean="0"/>
              <a:t>мәңгілік өтер едім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u-RU" dirty="0" err="1" smtClean="0"/>
              <a:t>Отқа түсіп өртенсем</a:t>
            </a:r>
            <a:r>
              <a:rPr lang="en-US" dirty="0" smtClean="0"/>
              <a:t>, </a:t>
            </a:r>
            <a:r>
              <a:rPr lang="ru-RU" dirty="0" smtClean="0"/>
              <a:t>не </a:t>
            </a:r>
            <a:r>
              <a:rPr lang="ru-RU" dirty="0" err="1" smtClean="0"/>
              <a:t>етер</a:t>
            </a:r>
            <a:r>
              <a:rPr lang="ru-RU" dirty="0" smtClean="0"/>
              <a:t> </a:t>
            </a:r>
            <a:r>
              <a:rPr lang="ru-RU" dirty="0" err="1" smtClean="0"/>
              <a:t>едің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u-RU" dirty="0" err="1" smtClean="0"/>
              <a:t>Күл боп</a:t>
            </a:r>
            <a:r>
              <a:rPr lang="ru-RU" dirty="0" smtClean="0"/>
              <a:t> </a:t>
            </a:r>
            <a:r>
              <a:rPr lang="ru-RU" dirty="0" err="1" smtClean="0"/>
              <a:t>бірге</a:t>
            </a:r>
            <a:r>
              <a:rPr lang="ru-RU" dirty="0" smtClean="0"/>
              <a:t> </a:t>
            </a:r>
            <a:r>
              <a:rPr lang="ru-RU" dirty="0" err="1" smtClean="0"/>
              <a:t>соңыңнан кетер</a:t>
            </a:r>
            <a:r>
              <a:rPr lang="ru-RU" dirty="0" smtClean="0"/>
              <a:t> </a:t>
            </a:r>
            <a:r>
              <a:rPr lang="ru-RU" dirty="0" err="1" smtClean="0"/>
              <a:t>едім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u-RU" dirty="0" err="1" smtClean="0"/>
              <a:t>Бұлдырасам сағымдай </a:t>
            </a:r>
            <a:r>
              <a:rPr lang="ru-RU" dirty="0" smtClean="0"/>
              <a:t>не </a:t>
            </a:r>
            <a:r>
              <a:rPr lang="ru-RU" dirty="0" err="1" smtClean="0"/>
              <a:t>етер</a:t>
            </a:r>
            <a:r>
              <a:rPr lang="ru-RU" dirty="0" smtClean="0"/>
              <a:t> </a:t>
            </a:r>
            <a:r>
              <a:rPr lang="ru-RU" dirty="0" err="1" smtClean="0"/>
              <a:t>едің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u-RU" dirty="0" err="1" smtClean="0"/>
              <a:t>Жел</a:t>
            </a:r>
            <a:r>
              <a:rPr lang="ru-RU" dirty="0" smtClean="0"/>
              <a:t> </a:t>
            </a:r>
            <a:r>
              <a:rPr lang="ru-RU" dirty="0" err="1" smtClean="0"/>
              <a:t>боп</a:t>
            </a:r>
            <a:r>
              <a:rPr lang="ru-RU" dirty="0" smtClean="0"/>
              <a:t> </a:t>
            </a:r>
            <a:r>
              <a:rPr lang="ru-RU" dirty="0" err="1" smtClean="0"/>
              <a:t>қуып</a:t>
            </a:r>
            <a:r>
              <a:rPr lang="en-US" dirty="0" smtClean="0"/>
              <a:t>, </a:t>
            </a:r>
            <a:r>
              <a:rPr lang="ru-RU" dirty="0" err="1" smtClean="0"/>
              <a:t>ақыры жетер</a:t>
            </a:r>
            <a:r>
              <a:rPr lang="ru-RU" dirty="0" smtClean="0"/>
              <a:t> </a:t>
            </a:r>
            <a:r>
              <a:rPr lang="ru-RU" dirty="0" err="1" smtClean="0"/>
              <a:t>едім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u-RU" dirty="0" err="1" smtClean="0"/>
              <a:t>Қайғы әкелсем басыңа </a:t>
            </a:r>
            <a:r>
              <a:rPr lang="ru-RU" dirty="0" smtClean="0"/>
              <a:t>не </a:t>
            </a:r>
            <a:r>
              <a:rPr lang="ru-RU" dirty="0" err="1" smtClean="0"/>
              <a:t>етер</a:t>
            </a:r>
            <a:r>
              <a:rPr lang="ru-RU" dirty="0" smtClean="0"/>
              <a:t> </a:t>
            </a:r>
            <a:r>
              <a:rPr lang="ru-RU" dirty="0" err="1" smtClean="0"/>
              <a:t>едің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ru-RU" dirty="0" err="1" smtClean="0"/>
              <a:t>Қойшы</a:t>
            </a:r>
            <a:r>
              <a:rPr lang="en-US" dirty="0" smtClean="0"/>
              <a:t>, </a:t>
            </a:r>
            <a:r>
              <a:rPr lang="ru-RU" dirty="0" err="1" smtClean="0"/>
              <a:t>сәулем</a:t>
            </a:r>
            <a:r>
              <a:rPr lang="en-US" dirty="0" smtClean="0"/>
              <a:t>, </a:t>
            </a:r>
            <a:r>
              <a:rPr lang="ru-RU" dirty="0" err="1" smtClean="0"/>
              <a:t>бәрін </a:t>
            </a:r>
            <a:r>
              <a:rPr lang="ru-RU" dirty="0" smtClean="0"/>
              <a:t>де </a:t>
            </a:r>
            <a:r>
              <a:rPr lang="ru-RU" dirty="0" err="1" smtClean="0"/>
              <a:t>көтеремін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ru-RU" dirty="0" err="1"/>
              <a:t>Қайда істедің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Мынау</a:t>
            </a:r>
            <a:r>
              <a:rPr lang="en-US" dirty="0"/>
              <a:t> «</a:t>
            </a:r>
            <a:r>
              <a:rPr lang="ru-RU" dirty="0" err="1"/>
              <a:t>Еңбек кітапшамнан</a:t>
            </a:r>
            <a:r>
              <a:rPr lang="en-US" dirty="0"/>
              <a:t>» </a:t>
            </a:r>
            <a:r>
              <a:rPr lang="ru-RU" dirty="0" err="1"/>
              <a:t>танып</a:t>
            </a:r>
            <a:r>
              <a:rPr lang="ru-RU" dirty="0"/>
              <a:t> ал</a:t>
            </a:r>
            <a:r>
              <a:rPr lang="en-US" dirty="0"/>
              <a:t>. </a:t>
            </a:r>
            <a:br>
              <a:rPr lang="en-US" dirty="0"/>
            </a:br>
            <a:r>
              <a:rPr lang="ru-RU" dirty="0" err="1"/>
              <a:t>Оқымаған</a:t>
            </a:r>
            <a:r>
              <a:rPr lang="en-US" dirty="0"/>
              <a:t>, </a:t>
            </a:r>
            <a:r>
              <a:rPr lang="ru-RU" dirty="0" err="1"/>
              <a:t>дипломсыз</a:t>
            </a:r>
            <a:r>
              <a:rPr lang="ru-RU" dirty="0"/>
              <a:t> </a:t>
            </a:r>
            <a:r>
              <a:rPr lang="ru-RU" dirty="0" err="1"/>
              <a:t>демесең</a:t>
            </a:r>
            <a:r>
              <a:rPr lang="en-US" dirty="0"/>
              <a:t>, </a:t>
            </a:r>
            <a:br>
              <a:rPr lang="en-US" dirty="0"/>
            </a:b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басымнан</a:t>
            </a:r>
            <a:r>
              <a:rPr lang="ru-RU" dirty="0"/>
              <a:t> бар </a:t>
            </a:r>
            <a:r>
              <a:rPr lang="ru-RU" dirty="0" err="1"/>
              <a:t>мамандық табылар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Міндеттісің бе</a:t>
            </a:r>
            <a:r>
              <a:rPr lang="ru-RU" dirty="0"/>
              <a:t> </a:t>
            </a:r>
            <a:r>
              <a:rPr lang="ru-RU" dirty="0" err="1"/>
              <a:t>әскерге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Міндеттімін</a:t>
            </a:r>
            <a:r>
              <a:rPr lang="en-US" dirty="0"/>
              <a:t>. </a:t>
            </a:r>
            <a:br>
              <a:rPr lang="en-US" dirty="0"/>
            </a:br>
            <a:r>
              <a:rPr lang="ru-RU" dirty="0" err="1"/>
              <a:t>Біздің әлі жас</a:t>
            </a:r>
            <a:r>
              <a:rPr lang="ru-RU" dirty="0"/>
              <a:t> </a:t>
            </a:r>
            <a:r>
              <a:rPr lang="ru-RU" dirty="0" err="1"/>
              <a:t>кеуде</a:t>
            </a:r>
            <a:r>
              <a:rPr lang="en-US" dirty="0"/>
              <a:t>. </a:t>
            </a:r>
            <a:br>
              <a:rPr lang="en-US" dirty="0"/>
            </a:br>
            <a:r>
              <a:rPr lang="ru-RU" dirty="0" err="1"/>
              <a:t>Жауынгердің ұлымын ғой</a:t>
            </a:r>
            <a:r>
              <a:rPr lang="en-US" dirty="0"/>
              <a:t>, </a:t>
            </a:r>
            <a:br>
              <a:rPr lang="en-US" dirty="0"/>
            </a:br>
            <a:r>
              <a:rPr lang="ru-RU" dirty="0" err="1"/>
              <a:t>Жанын</a:t>
            </a:r>
            <a:r>
              <a:rPr lang="ru-RU" dirty="0"/>
              <a:t> </a:t>
            </a:r>
            <a:r>
              <a:rPr lang="ru-RU" dirty="0" err="1"/>
              <a:t>қиған Мәскеуге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Сөгіс алып</a:t>
            </a:r>
            <a:r>
              <a:rPr lang="ru-RU" dirty="0"/>
              <a:t> </a:t>
            </a:r>
            <a:r>
              <a:rPr lang="ru-RU" dirty="0" err="1"/>
              <a:t>көрдің бе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-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жағынан періште</a:t>
            </a:r>
            <a:r>
              <a:rPr lang="ru-RU" dirty="0"/>
              <a:t> </a:t>
            </a:r>
            <a:r>
              <a:rPr lang="ru-RU" dirty="0" err="1"/>
              <a:t>едім</a:t>
            </a:r>
            <a:r>
              <a:rPr lang="ru-RU" dirty="0"/>
              <a:t> </a:t>
            </a:r>
            <a:r>
              <a:rPr lang="ru-RU" dirty="0" err="1"/>
              <a:t>дей</a:t>
            </a:r>
            <a:r>
              <a:rPr lang="ru-RU" dirty="0"/>
              <a:t> </a:t>
            </a:r>
            <a:r>
              <a:rPr lang="ru-RU" dirty="0" err="1"/>
              <a:t>алмаймын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Мен </a:t>
            </a:r>
            <a:r>
              <a:rPr lang="ru-RU" dirty="0" err="1"/>
              <a:t>мүлде</a:t>
            </a:r>
            <a:r>
              <a:rPr lang="en-US" dirty="0"/>
              <a:t>. </a:t>
            </a:r>
            <a:br>
              <a:rPr lang="en-US" dirty="0"/>
            </a:br>
            <a:r>
              <a:rPr lang="ru-RU" dirty="0" err="1"/>
              <a:t>Ойлы</a:t>
            </a:r>
            <a:r>
              <a:rPr lang="en-US" dirty="0"/>
              <a:t>-</a:t>
            </a:r>
            <a:r>
              <a:rPr lang="ru-RU" dirty="0" err="1"/>
              <a:t>қырлы бүл өмірде болады</a:t>
            </a:r>
            <a:r>
              <a:rPr lang="ru-RU" dirty="0"/>
              <a:t> </a:t>
            </a:r>
            <a:r>
              <a:rPr lang="ru-RU" dirty="0" err="1"/>
              <a:t>ғой мүлт </a:t>
            </a:r>
            <a:r>
              <a:rPr lang="ru-RU" dirty="0"/>
              <a:t>кету</a:t>
            </a:r>
            <a:r>
              <a:rPr lang="en-US" dirty="0"/>
              <a:t>, </a:t>
            </a:r>
            <a:br>
              <a:rPr lang="en-US" dirty="0"/>
            </a:b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өзі бір</a:t>
            </a:r>
            <a:r>
              <a:rPr lang="ru-RU" dirty="0"/>
              <a:t> </a:t>
            </a:r>
            <a:r>
              <a:rPr lang="ru-RU" dirty="0" err="1"/>
              <a:t>еншісі</a:t>
            </a:r>
            <a:r>
              <a:rPr lang="ru-RU" dirty="0"/>
              <a:t> </a:t>
            </a:r>
            <a:r>
              <a:rPr lang="ru-RU" dirty="0" err="1"/>
              <a:t>ғой ездің әрі ердің </a:t>
            </a:r>
            <a:r>
              <a:rPr lang="ru-RU" dirty="0"/>
              <a:t>де</a:t>
            </a:r>
            <a:r>
              <a:rPr lang="en-US" dirty="0"/>
              <a:t>... </a:t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kk-KZ" dirty="0" smtClean="0"/>
              <a:t>өлеңі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614998" cy="607220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ҮШ БАҚЫТЫМ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Ең бірінші</a:t>
            </a:r>
            <a:r>
              <a:rPr lang="ru-RU" dirty="0" smtClean="0"/>
              <a:t> </a:t>
            </a:r>
            <a:r>
              <a:rPr lang="ru-RU" dirty="0" err="1" smtClean="0"/>
              <a:t>бақытым </a:t>
            </a:r>
            <a:r>
              <a:rPr lang="ru-RU" dirty="0" smtClean="0"/>
              <a:t>– </a:t>
            </a:r>
            <a:r>
              <a:rPr lang="ru-RU" dirty="0" err="1" smtClean="0"/>
              <a:t>Халқым менің, </a:t>
            </a:r>
            <a:br>
              <a:rPr lang="ru-RU" dirty="0" err="1" smtClean="0"/>
            </a:br>
            <a:r>
              <a:rPr lang="ru-RU" dirty="0" err="1" smtClean="0"/>
              <a:t>Соған </a:t>
            </a:r>
            <a:r>
              <a:rPr lang="ru-RU" dirty="0" smtClean="0"/>
              <a:t>берем </a:t>
            </a:r>
            <a:r>
              <a:rPr lang="ru-RU" dirty="0" err="1" smtClean="0"/>
              <a:t>ойымның </a:t>
            </a:r>
            <a:r>
              <a:rPr lang="ru-RU" dirty="0" smtClean="0"/>
              <a:t>алтын </a:t>
            </a:r>
            <a:r>
              <a:rPr lang="ru-RU" dirty="0" err="1" smtClean="0"/>
              <a:t>кенін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Ол</a:t>
            </a:r>
            <a:r>
              <a:rPr lang="ru-RU" dirty="0" smtClean="0"/>
              <a:t> бар </a:t>
            </a:r>
            <a:r>
              <a:rPr lang="ru-RU" dirty="0" err="1" smtClean="0"/>
              <a:t>болса</a:t>
            </a:r>
            <a:r>
              <a:rPr lang="ru-RU" dirty="0" smtClean="0"/>
              <a:t>, мен </a:t>
            </a:r>
            <a:r>
              <a:rPr lang="ru-RU" dirty="0" err="1" smtClean="0"/>
              <a:t>бармын</a:t>
            </a:r>
            <a:r>
              <a:rPr lang="ru-RU" dirty="0" smtClean="0"/>
              <a:t>, </a:t>
            </a:r>
            <a:r>
              <a:rPr lang="ru-RU" dirty="0" err="1" smtClean="0"/>
              <a:t>қор болмаймын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Қымбатырақ алтыннан</a:t>
            </a:r>
            <a:r>
              <a:rPr lang="ru-RU" dirty="0" smtClean="0"/>
              <a:t> </a:t>
            </a:r>
            <a:r>
              <a:rPr lang="ru-RU" dirty="0" err="1" smtClean="0"/>
              <a:t>нарқым менің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Ал </a:t>
            </a:r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 smtClean="0"/>
              <a:t>бақытым </a:t>
            </a:r>
            <a:r>
              <a:rPr lang="ru-RU" dirty="0" smtClean="0"/>
              <a:t>– </a:t>
            </a:r>
            <a:r>
              <a:rPr lang="ru-RU" dirty="0" err="1" smtClean="0"/>
              <a:t>Тілім</a:t>
            </a:r>
            <a:r>
              <a:rPr lang="ru-RU" dirty="0" smtClean="0"/>
              <a:t> </a:t>
            </a:r>
            <a:r>
              <a:rPr lang="ru-RU" dirty="0" err="1" smtClean="0"/>
              <a:t>менің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Тас</a:t>
            </a:r>
            <a:r>
              <a:rPr lang="ru-RU" dirty="0" smtClean="0"/>
              <a:t> </a:t>
            </a:r>
            <a:r>
              <a:rPr lang="ru-RU" dirty="0" err="1" smtClean="0"/>
              <a:t>жүректі тіліммен</a:t>
            </a:r>
            <a:r>
              <a:rPr lang="ru-RU" dirty="0" smtClean="0"/>
              <a:t> </a:t>
            </a:r>
            <a:r>
              <a:rPr lang="ru-RU" dirty="0" err="1" smtClean="0"/>
              <a:t>тілімдедім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err="1" smtClean="0"/>
              <a:t>Кей</a:t>
            </a:r>
            <a:r>
              <a:rPr lang="ru-RU" dirty="0" smtClean="0"/>
              <a:t> – </a:t>
            </a:r>
            <a:r>
              <a:rPr lang="ru-RU" dirty="0" err="1" smtClean="0"/>
              <a:t>кейде</a:t>
            </a:r>
            <a:r>
              <a:rPr lang="ru-RU" dirty="0" smtClean="0"/>
              <a:t> </a:t>
            </a:r>
            <a:r>
              <a:rPr lang="ru-RU" dirty="0" err="1" smtClean="0"/>
              <a:t>дүниеден түңілсем </a:t>
            </a:r>
            <a:r>
              <a:rPr lang="ru-RU" dirty="0" smtClean="0"/>
              <a:t>де, </a:t>
            </a:r>
            <a:br>
              <a:rPr lang="ru-RU" dirty="0" smtClean="0"/>
            </a:br>
            <a:r>
              <a:rPr lang="ru-RU" dirty="0" err="1" smtClean="0"/>
              <a:t>Қасиетті тілімнен</a:t>
            </a:r>
            <a:r>
              <a:rPr lang="ru-RU" dirty="0" smtClean="0"/>
              <a:t> </a:t>
            </a:r>
            <a:r>
              <a:rPr lang="ru-RU" dirty="0" err="1" smtClean="0"/>
              <a:t>түңілмедім.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Бақытым </a:t>
            </a:r>
            <a:r>
              <a:rPr lang="ru-RU" dirty="0" smtClean="0"/>
              <a:t>бар </a:t>
            </a:r>
            <a:r>
              <a:rPr lang="ru-RU" dirty="0" err="1" smtClean="0"/>
              <a:t>үшінші </a:t>
            </a:r>
            <a:r>
              <a:rPr lang="ru-RU" dirty="0" smtClean="0"/>
              <a:t>– </a:t>
            </a:r>
            <a:r>
              <a:rPr lang="ru-RU" dirty="0" err="1" smtClean="0"/>
              <a:t>Отан</a:t>
            </a:r>
            <a:r>
              <a:rPr lang="ru-RU" dirty="0" smtClean="0"/>
              <a:t> </a:t>
            </a:r>
            <a:r>
              <a:rPr lang="ru-RU" dirty="0" err="1" smtClean="0"/>
              <a:t>деген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Құдай деген</a:t>
            </a:r>
            <a:r>
              <a:rPr lang="ru-RU" dirty="0" smtClean="0"/>
              <a:t> </a:t>
            </a:r>
            <a:r>
              <a:rPr lang="ru-RU" dirty="0" err="1" smtClean="0"/>
              <a:t>кім</a:t>
            </a:r>
            <a:r>
              <a:rPr lang="ru-RU" dirty="0" smtClean="0"/>
              <a:t> </a:t>
            </a:r>
            <a:r>
              <a:rPr lang="ru-RU" dirty="0" err="1" smtClean="0"/>
              <a:t>десе</a:t>
            </a:r>
            <a:r>
              <a:rPr lang="ru-RU" dirty="0" smtClean="0"/>
              <a:t>, </a:t>
            </a:r>
            <a:r>
              <a:rPr lang="ru-RU" dirty="0" err="1" smtClean="0"/>
              <a:t>Отан</a:t>
            </a:r>
            <a:r>
              <a:rPr lang="ru-RU" dirty="0" smtClean="0"/>
              <a:t> </a:t>
            </a:r>
            <a:r>
              <a:rPr lang="ru-RU" dirty="0" err="1" smtClean="0"/>
              <a:t>дер</a:t>
            </a:r>
            <a:r>
              <a:rPr lang="ru-RU" dirty="0" smtClean="0"/>
              <a:t> ем! </a:t>
            </a:r>
            <a:br>
              <a:rPr lang="ru-RU" dirty="0" smtClean="0"/>
            </a:br>
            <a:r>
              <a:rPr lang="ru-RU" dirty="0" smtClean="0"/>
              <a:t>... </a:t>
            </a:r>
            <a:r>
              <a:rPr lang="ru-RU" dirty="0" err="1" smtClean="0"/>
              <a:t>Оты</a:t>
            </a:r>
            <a:r>
              <a:rPr lang="ru-RU" dirty="0" smtClean="0"/>
              <a:t> </a:t>
            </a:r>
            <a:r>
              <a:rPr lang="ru-RU" dirty="0" err="1" smtClean="0"/>
              <a:t>сөнген жалғанда жан</a:t>
            </a:r>
            <a:r>
              <a:rPr lang="ru-RU" dirty="0" smtClean="0"/>
              <a:t> </a:t>
            </a:r>
            <a:r>
              <a:rPr lang="ru-RU" dirty="0" err="1" smtClean="0"/>
              <a:t>барсың </a:t>
            </a:r>
            <a:r>
              <a:rPr lang="ru-RU" dirty="0" smtClean="0"/>
              <a:t>ба? </a:t>
            </a:r>
            <a:br>
              <a:rPr lang="ru-RU" dirty="0" smtClean="0"/>
            </a:br>
            <a:r>
              <a:rPr lang="ru-RU" dirty="0" err="1" smtClean="0"/>
              <a:t>Ойланбай</a:t>
            </a:r>
            <a:r>
              <a:rPr lang="ru-RU" dirty="0" smtClean="0"/>
              <a:t> – </a:t>
            </a:r>
            <a:r>
              <a:rPr lang="ru-RU" dirty="0" err="1" smtClean="0"/>
              <a:t>ақ кел</a:t>
            </a:r>
            <a:r>
              <a:rPr lang="ru-RU" dirty="0" smtClean="0"/>
              <a:t> </a:t>
            </a:r>
            <a:r>
              <a:rPr lang="ru-RU" dirty="0" err="1" smtClean="0"/>
              <a:t>дағы </a:t>
            </a:r>
            <a:r>
              <a:rPr lang="ru-RU" dirty="0" smtClean="0"/>
              <a:t>от ал </a:t>
            </a:r>
            <a:r>
              <a:rPr lang="ru-RU" dirty="0" err="1" smtClean="0"/>
              <a:t>менен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Түтін түтет, </a:t>
            </a:r>
            <a:br>
              <a:rPr lang="ru-RU" dirty="0" err="1" smtClean="0"/>
            </a:br>
            <a:r>
              <a:rPr lang="ru-RU" dirty="0" err="1" smtClean="0"/>
              <a:t>Өс, өрбі, көгере бер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Немерелер</a:t>
            </a:r>
            <a:r>
              <a:rPr lang="ru-RU" dirty="0" smtClean="0"/>
              <a:t> </a:t>
            </a:r>
            <a:r>
              <a:rPr lang="ru-RU" dirty="0" err="1" smtClean="0"/>
              <a:t>көбейсін, шөберелер.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Жадыңда ұста 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err="1" smtClean="0"/>
              <a:t>Жақсылық күтпегейсің!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 err="1" smtClean="0"/>
              <a:t>емес</a:t>
            </a:r>
            <a:r>
              <a:rPr lang="ru-RU" dirty="0" smtClean="0"/>
              <a:t>, </a:t>
            </a:r>
            <a:r>
              <a:rPr lang="ru-RU" dirty="0" err="1" smtClean="0"/>
              <a:t>оқ сұрасаң менен</a:t>
            </a:r>
            <a:r>
              <a:rPr lang="ru-RU" dirty="0" smtClean="0"/>
              <a:t> </a:t>
            </a:r>
            <a:r>
              <a:rPr lang="ru-RU" dirty="0" err="1" smtClean="0"/>
              <a:t>егер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Үш бірдей</a:t>
            </a:r>
            <a:r>
              <a:rPr lang="ru-RU" dirty="0" smtClean="0"/>
              <a:t> </a:t>
            </a:r>
            <a:r>
              <a:rPr lang="ru-RU" dirty="0" err="1" smtClean="0"/>
              <a:t>бақытым </a:t>
            </a:r>
            <a:r>
              <a:rPr lang="ru-RU" dirty="0" smtClean="0"/>
              <a:t>бар </a:t>
            </a:r>
            <a:r>
              <a:rPr lang="ru-RU" dirty="0" err="1" smtClean="0"/>
              <a:t>алақанда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мұндай бақытты жаратар</a:t>
            </a:r>
            <a:r>
              <a:rPr lang="ru-RU" dirty="0" smtClean="0"/>
              <a:t> </a:t>
            </a:r>
            <a:r>
              <a:rPr lang="ru-RU" dirty="0" err="1" smtClean="0"/>
              <a:t>ма</a:t>
            </a:r>
            <a:r>
              <a:rPr lang="ru-RU" dirty="0" smtClean="0"/>
              <a:t>?!) </a:t>
            </a:r>
            <a:br>
              <a:rPr lang="ru-RU" dirty="0" smtClean="0"/>
            </a:br>
            <a:r>
              <a:rPr lang="ru-RU" dirty="0" err="1" smtClean="0"/>
              <a:t>Үш күн нұрын төгеді аспанымнан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Атырау, Алтай, </a:t>
            </a:r>
            <a:r>
              <a:rPr lang="ru-RU" dirty="0" err="1" smtClean="0"/>
              <a:t>Арқа, Алатауға!!!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785794"/>
            <a:ext cx="46434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856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Менің анкетам</vt:lpstr>
      <vt:lpstr>Слайд 8</vt:lpstr>
      <vt:lpstr>өлеңі</vt:lpstr>
      <vt:lpstr>Мұқағали Мақатаев ескерткіші</vt:lpstr>
    </vt:vector>
  </TitlesOfParts>
  <Company>sch16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Zver</cp:lastModifiedBy>
  <cp:revision>7</cp:revision>
  <dcterms:created xsi:type="dcterms:W3CDTF">2011-11-30T08:59:33Z</dcterms:created>
  <dcterms:modified xsi:type="dcterms:W3CDTF">2011-11-30T19:03:11Z</dcterms:modified>
</cp:coreProperties>
</file>