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1B1C824-30CB-4269-B055-C942321CF3B4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6AD008D-F14A-4ECD-8375-29FA23290E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1071546"/>
            <a:ext cx="5105400" cy="5072098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«Қазақша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орысша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ағылшынша мақал-мәтелдердің үндестігі</a:t>
            </a:r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.»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Орында</a:t>
            </a:r>
            <a:r>
              <a:rPr lang="kk-KZ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ған: №16 ЖББОМ</a:t>
            </a:r>
            <a:br>
              <a:rPr lang="kk-KZ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8В сынып оқушысы</a:t>
            </a:r>
            <a:br>
              <a:rPr lang="kk-KZ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Матияшина Екатирина</a:t>
            </a:r>
            <a:endParaRPr lang="ru-RU" sz="27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Жобаның негізгі мақсаты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түрлі тақырыптағы қазақша , орысша, ағылшынша мақал- мәтелдерді  жүйелеп, үндестігі, ұқсастығы мен айырмашылығына сай  белгілі бір топтарға топтап, реттеп алу,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Жобаның міндеттері: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Мақалдарды бірнеше тілде білу өзімізге де пайдалы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Жобаның өзектілігі: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алтыннан да қымбат, асыл қазынамыз  мақал-мәтелдерді біліп, жадымызда сақтауымыз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Зерттелетін зат: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Мақал-мәтелдер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37192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 жұмыс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57233"/>
          <a:ext cx="7239000" cy="6240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403836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Қазақша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орысша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ағылшынша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95761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Еңбек қажытпайды, қайғы  қажытады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работа старит, а забота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Care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killed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(Забота убивает кота)</a:t>
                      </a:r>
                      <a:endParaRPr lang="ru-RU" dirty="0"/>
                    </a:p>
                  </a:txBody>
                  <a:tcPr/>
                </a:tc>
              </a:tr>
              <a:tr h="697032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Оқусыз білім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жоқ,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Білімсіз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күнің жоқ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Век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живи-век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учись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Live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learn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(Живи и учись)</a:t>
                      </a:r>
                      <a:endParaRPr lang="ru-RU" dirty="0"/>
                    </a:p>
                  </a:txBody>
                  <a:tcPr/>
                </a:tc>
              </a:tr>
              <a:tr h="1294490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Ештен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кеш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артық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b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Жылтырағанның бәрі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алтын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Лучше поздно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чем никогда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все то золото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блестит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Better late than never</a:t>
                      </a:r>
                      <a:b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 is not gold that glitters</a:t>
                      </a:r>
                      <a:endParaRPr lang="ru-RU" dirty="0"/>
                    </a:p>
                  </a:txBody>
                  <a:tcPr/>
                </a:tc>
              </a:tr>
              <a:tr h="403836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Еңбексіз өнбек жоқ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 труда нет плода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pains, no gains </a:t>
                      </a:r>
                      <a:endParaRPr lang="ru-RU" dirty="0"/>
                    </a:p>
                  </a:txBody>
                  <a:tcPr/>
                </a:tc>
              </a:tr>
              <a:tr h="995761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Еңбек етсең емерсің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Терпение труд все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перетерпут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Little strokes fell great darks.    </a:t>
                      </a:r>
                      <a:endParaRPr lang="ru-RU" dirty="0"/>
                    </a:p>
                  </a:txBody>
                  <a:tcPr/>
                </a:tc>
              </a:tr>
              <a:tr h="995761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Еңбегіне қарай өнбегі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Дерево познается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плоду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tree is known by its fruit.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132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«Қазақша, орысша, ағылшынша мақал-мәтелдердің үндестігі.»  Орындаған: №16 ЖББОМ 8В сынып оқушысы Матияшина Екатирина</vt:lpstr>
      <vt:lpstr>Жобаның негізгі мақсаты: </vt:lpstr>
      <vt:lpstr>Жобаның міндеттері: </vt:lpstr>
      <vt:lpstr>Жобаның өзектілігі:  </vt:lpstr>
      <vt:lpstr>Зерттелетін зат: </vt:lpstr>
      <vt:lpstr>Практикалық жұмыс</vt:lpstr>
    </vt:vector>
  </TitlesOfParts>
  <Company>sch16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«Қазақша, орысша, ағылшынша мақал-мәтелдердің үндестігі.»</dc:title>
  <dc:creator>ученик</dc:creator>
  <cp:lastModifiedBy>KarGoo</cp:lastModifiedBy>
  <cp:revision>3</cp:revision>
  <dcterms:created xsi:type="dcterms:W3CDTF">2011-12-02T04:08:55Z</dcterms:created>
  <dcterms:modified xsi:type="dcterms:W3CDTF">2011-11-10T20:25:59Z</dcterms:modified>
</cp:coreProperties>
</file>