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A3B125-7D01-41B8-B1B6-EA94CCDEE065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594AA9-4862-481F-9368-35A1B6EF7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540768"/>
          </a:xfrm>
        </p:spPr>
        <p:txBody>
          <a:bodyPr/>
          <a:lstStyle/>
          <a:p>
            <a:r>
              <a:rPr lang="kk-KZ" dirty="0" smtClean="0"/>
              <a:t>Жылқы.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6873274" cy="373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88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Орыс  жылқысы.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3448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5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708919"/>
            <a:ext cx="7408333" cy="3417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Жүйрік  жылқы.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168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9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20888"/>
            <a:ext cx="7308800" cy="3888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Әдемі  жылқылар.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3448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7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5247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59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708920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Жүлдегер  жылқы.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1240"/>
            <a:ext cx="6624736" cy="297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83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708904"/>
            <a:ext cx="7408333" cy="3384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kk-KZ" dirty="0" smtClean="0"/>
              <a:t>Ветфальд  жылқысы.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168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04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Булон  жылқысы.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4872"/>
            <a:ext cx="8064896" cy="412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Орындаған  Аристанова Ақбота.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2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pPr algn="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Орындаған: №16 ЖББ ОМ </a:t>
            </a:r>
          </a:p>
          <a:p>
            <a:pPr algn="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 А сынып оқушысы </a:t>
            </a:r>
          </a:p>
          <a:p>
            <a:pPr algn="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Аристанова Ақбота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540768"/>
          </a:xfrm>
        </p:spPr>
        <p:txBody>
          <a:bodyPr/>
          <a:lstStyle/>
          <a:p>
            <a:r>
              <a:rPr lang="kk-KZ" dirty="0" smtClean="0"/>
              <a:t>Жылқы.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967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88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Жылқы  түрлері.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84" y="2348880"/>
            <a:ext cx="795979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516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708920"/>
            <a:ext cx="6772184" cy="31320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Тинкер  жылқысы.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768752" cy="309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72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14608"/>
            <a:ext cx="720080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Бербер  жылқысы.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200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690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kk-KZ" dirty="0" smtClean="0"/>
              <a:t>Американдық  жылқы.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16824" cy="34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871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Ахалтекин  жылқысы.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708920"/>
            <a:ext cx="74168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180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39" y="2852936"/>
            <a:ext cx="6840761" cy="33123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Араб  жылқысы.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840760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46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56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Жылқы. </vt:lpstr>
      <vt:lpstr>Слайд 2</vt:lpstr>
      <vt:lpstr>Жылқы. </vt:lpstr>
      <vt:lpstr>Жылқы  түрлері.</vt:lpstr>
      <vt:lpstr>Тинкер  жылқысы.</vt:lpstr>
      <vt:lpstr>Бербер  жылқысы.</vt:lpstr>
      <vt:lpstr>Американдық  жылқы.</vt:lpstr>
      <vt:lpstr>Ахалтекин  жылқысы.</vt:lpstr>
      <vt:lpstr>Араб  жылқысы.</vt:lpstr>
      <vt:lpstr>Орыс  жылқысы.</vt:lpstr>
      <vt:lpstr>Жүйрік  жылқы.</vt:lpstr>
      <vt:lpstr>Әдемі  жылқылар.</vt:lpstr>
      <vt:lpstr>Слайд 13</vt:lpstr>
      <vt:lpstr>Жүлдегер  жылқы.</vt:lpstr>
      <vt:lpstr>Ветфальд  жылқысы.</vt:lpstr>
      <vt:lpstr>Булон  жылқысы.</vt:lpstr>
      <vt:lpstr>Орындаған  Аристанова Ақбота.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Жылқы. </dc:title>
  <dc:creator>Пользователь</dc:creator>
  <cp:lastModifiedBy>KarGoo</cp:lastModifiedBy>
  <cp:revision>7</cp:revision>
  <dcterms:created xsi:type="dcterms:W3CDTF">2011-12-02T03:07:43Z</dcterms:created>
  <dcterms:modified xsi:type="dcterms:W3CDTF">2011-11-10T20:20:09Z</dcterms:modified>
</cp:coreProperties>
</file>