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8" r:id="rId3"/>
    <p:sldId id="257" r:id="rId4"/>
    <p:sldId id="259" r:id="rId5"/>
    <p:sldId id="260" r:id="rId6"/>
    <p:sldId id="262" r:id="rId7"/>
    <p:sldId id="261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16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4050C-20CF-4A07-83B2-D03B129D295A}" type="datetimeFigureOut">
              <a:rPr lang="ru-RU" smtClean="0"/>
              <a:t>05.12.2011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09B4F-E3B4-4AA9-B848-ED1570DCB5CF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4050C-20CF-4A07-83B2-D03B129D295A}" type="datetimeFigureOut">
              <a:rPr lang="ru-RU" smtClean="0"/>
              <a:t>05.12.2011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09B4F-E3B4-4AA9-B848-ED1570DCB5C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4050C-20CF-4A07-83B2-D03B129D295A}" type="datetimeFigureOut">
              <a:rPr lang="ru-RU" smtClean="0"/>
              <a:t>05.12.2011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09B4F-E3B4-4AA9-B848-ED1570DCB5C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4050C-20CF-4A07-83B2-D03B129D295A}" type="datetimeFigureOut">
              <a:rPr lang="ru-RU" smtClean="0"/>
              <a:t>05.12.2011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09B4F-E3B4-4AA9-B848-ED1570DCB5C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4050C-20CF-4A07-83B2-D03B129D295A}" type="datetimeFigureOut">
              <a:rPr lang="ru-RU" smtClean="0"/>
              <a:t>05.12.2011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09B4F-E3B4-4AA9-B848-ED1570DCB5CF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4050C-20CF-4A07-83B2-D03B129D295A}" type="datetimeFigureOut">
              <a:rPr lang="ru-RU" smtClean="0"/>
              <a:t>05.12.2011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09B4F-E3B4-4AA9-B848-ED1570DCB5C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4050C-20CF-4A07-83B2-D03B129D295A}" type="datetimeFigureOut">
              <a:rPr lang="ru-RU" smtClean="0"/>
              <a:t>05.12.2011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09B4F-E3B4-4AA9-B848-ED1570DCB5C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4050C-20CF-4A07-83B2-D03B129D295A}" type="datetimeFigureOut">
              <a:rPr lang="ru-RU" smtClean="0"/>
              <a:t>05.12.2011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09B4F-E3B4-4AA9-B848-ED1570DCB5C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4050C-20CF-4A07-83B2-D03B129D295A}" type="datetimeFigureOut">
              <a:rPr lang="ru-RU" smtClean="0"/>
              <a:t>05.12.2011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09B4F-E3B4-4AA9-B848-ED1570DCB5C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4050C-20CF-4A07-83B2-D03B129D295A}" type="datetimeFigureOut">
              <a:rPr lang="ru-RU" smtClean="0"/>
              <a:t>05.12.2011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09B4F-E3B4-4AA9-B848-ED1570DCB5C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4050C-20CF-4A07-83B2-D03B129D295A}" type="datetimeFigureOut">
              <a:rPr lang="ru-RU" smtClean="0"/>
              <a:t>05.12.2011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04F09B4F-E3B4-4AA9-B848-ED1570DCB5CF}" type="slidenum">
              <a:rPr lang="ru-RU" smtClean="0"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F5A4050C-20CF-4A07-83B2-D03B129D295A}" type="datetimeFigureOut">
              <a:rPr lang="ru-RU" smtClean="0"/>
              <a:t>05.12.2011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04F09B4F-E3B4-4AA9-B848-ED1570DCB5CF}" type="slidenum">
              <a:rPr lang="ru-RU" smtClean="0"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10" Type="http://schemas.openxmlformats.org/officeDocument/2006/relationships/image" Target="../media/image22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Relationship Id="rId9" Type="http://schemas.openxmlformats.org/officeDocument/2006/relationships/image" Target="../media/image30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57158" y="642918"/>
            <a:ext cx="7854696" cy="4000528"/>
          </a:xfrm>
        </p:spPr>
        <p:txBody>
          <a:bodyPr>
            <a:normAutofit lnSpcReduction="10000"/>
          </a:bodyPr>
          <a:lstStyle/>
          <a:p>
            <a:pPr algn="l"/>
            <a:r>
              <a:rPr lang="kk-KZ" b="1" i="1" dirty="0" smtClean="0">
                <a:solidFill>
                  <a:srgbClr val="FF0000"/>
                </a:solidFill>
              </a:rPr>
              <a:t>Бүгінгі  сабағымыздың мақсаты:</a:t>
            </a:r>
          </a:p>
          <a:p>
            <a:pPr algn="l"/>
            <a:endParaRPr lang="kk-KZ" dirty="0" smtClean="0"/>
          </a:p>
          <a:p>
            <a:pPr algn="l"/>
            <a:r>
              <a:rPr lang="kk-KZ" b="1" i="1" dirty="0" smtClean="0">
                <a:solidFill>
                  <a:srgbClr val="FF0000"/>
                </a:solidFill>
              </a:rPr>
              <a:t>Білімділік мақсаты:</a:t>
            </a:r>
            <a:endParaRPr lang="kk-KZ" b="1" i="1" dirty="0" smtClean="0">
              <a:solidFill>
                <a:srgbClr val="FF0000"/>
              </a:solidFill>
            </a:endParaRPr>
          </a:p>
          <a:p>
            <a:pPr algn="l"/>
            <a:r>
              <a:rPr lang="kk-KZ" dirty="0" smtClean="0"/>
              <a:t>Қазақстан Республикасының географиялық жағдайы, қалыптасу тарихы</a:t>
            </a:r>
          </a:p>
          <a:p>
            <a:pPr algn="l"/>
            <a:endParaRPr lang="kk-KZ" dirty="0" smtClean="0"/>
          </a:p>
          <a:p>
            <a:pPr algn="l"/>
            <a:r>
              <a:rPr lang="kk-KZ" dirty="0" smtClean="0"/>
              <a:t> </a:t>
            </a:r>
            <a:r>
              <a:rPr lang="kk-KZ" b="1" i="1" dirty="0" smtClean="0">
                <a:solidFill>
                  <a:srgbClr val="FF0000"/>
                </a:solidFill>
              </a:rPr>
              <a:t>Т</a:t>
            </a:r>
            <a:r>
              <a:rPr lang="kk-KZ" b="1" i="1" dirty="0" smtClean="0">
                <a:solidFill>
                  <a:srgbClr val="FF0000"/>
                </a:solidFill>
              </a:rPr>
              <a:t>әрбиелік мақсаты: </a:t>
            </a:r>
          </a:p>
          <a:p>
            <a:pPr algn="l"/>
            <a:r>
              <a:rPr lang="kk-KZ" dirty="0" smtClean="0"/>
              <a:t> әр оқушының бойында ұлтжандылық қасиеттерін қалыптастыру</a:t>
            </a:r>
          </a:p>
          <a:p>
            <a:pPr algn="l"/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2976" y="5286388"/>
            <a:ext cx="6357982" cy="1285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285729"/>
            <a:ext cx="8501122" cy="6572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5400000">
            <a:off x="1428740" y="-857260"/>
            <a:ext cx="6286519" cy="9144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Қайталау сұрақтары</a:t>
            </a:r>
            <a:endParaRPr lang="ru-RU" dirty="0"/>
          </a:p>
        </p:txBody>
      </p:sp>
      <p:pic>
        <p:nvPicPr>
          <p:cNvPr id="819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286644" y="1000108"/>
            <a:ext cx="1428750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0" name="TextBox 39"/>
          <p:cNvSpPr txBox="1"/>
          <p:nvPr/>
        </p:nvSpPr>
        <p:spPr>
          <a:xfrm>
            <a:off x="928662" y="2143116"/>
            <a:ext cx="614366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800" dirty="0" smtClean="0">
                <a:solidFill>
                  <a:schemeClr val="tx2"/>
                </a:solidFill>
              </a:rPr>
              <a:t>Қазақстан Республикасы Тәуелсіздігіне қашан қол жеткізді?</a:t>
            </a:r>
          </a:p>
          <a:p>
            <a:endParaRPr lang="kk-KZ" sz="2800" dirty="0">
              <a:solidFill>
                <a:schemeClr val="tx2"/>
              </a:solidFill>
            </a:endParaRPr>
          </a:p>
          <a:p>
            <a:r>
              <a:rPr lang="kk-KZ" sz="2800" dirty="0" smtClean="0">
                <a:solidFill>
                  <a:schemeClr val="tx2"/>
                </a:solidFill>
              </a:rPr>
              <a:t>Қазақстан Республикасының рәміздері</a:t>
            </a:r>
          </a:p>
          <a:p>
            <a:endParaRPr lang="kk-KZ" sz="2800" dirty="0">
              <a:solidFill>
                <a:schemeClr val="tx2"/>
              </a:solidFill>
            </a:endParaRPr>
          </a:p>
          <a:p>
            <a:r>
              <a:rPr lang="kk-KZ" sz="2800" dirty="0" smtClean="0">
                <a:solidFill>
                  <a:schemeClr val="tx2"/>
                </a:solidFill>
              </a:rPr>
              <a:t>Қ.Р Президенті</a:t>
            </a:r>
          </a:p>
          <a:p>
            <a:endParaRPr lang="kk-KZ" sz="2800" dirty="0">
              <a:solidFill>
                <a:schemeClr val="tx2"/>
              </a:solidFill>
            </a:endParaRPr>
          </a:p>
          <a:p>
            <a:r>
              <a:rPr lang="kk-KZ" sz="2800" dirty="0" smtClean="0">
                <a:solidFill>
                  <a:schemeClr val="tx2"/>
                </a:solidFill>
              </a:rPr>
              <a:t>Қ.Р Өндіріс орындары</a:t>
            </a:r>
            <a:endParaRPr lang="ru-RU" sz="2800" dirty="0">
              <a:solidFill>
                <a:schemeClr val="tx2"/>
              </a:solidFill>
            </a:endParaRPr>
          </a:p>
        </p:txBody>
      </p:sp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358082" y="2786058"/>
            <a:ext cx="1428750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429520" y="4786322"/>
            <a:ext cx="1428750" cy="20716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k-KZ" dirty="0" smtClean="0"/>
              <a:t>Сабағымызда қарастырылатын сұрақтар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k-KZ" dirty="0" smtClean="0"/>
              <a:t>Қазақстан Республикасының тарихы</a:t>
            </a:r>
          </a:p>
          <a:p>
            <a:r>
              <a:rPr lang="kk-KZ" dirty="0" smtClean="0"/>
              <a:t>Қазақстан Республикасының аймағындағы облыстар</a:t>
            </a:r>
          </a:p>
          <a:p>
            <a:r>
              <a:rPr lang="kk-KZ" dirty="0" smtClean="0"/>
              <a:t>Қазақстан Республикасының табиғаты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Тарих толқынында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k-KZ" dirty="0" smtClean="0"/>
              <a:t>Керей мен Жәнібек құрған хандық</a:t>
            </a:r>
          </a:p>
          <a:p>
            <a:r>
              <a:rPr lang="kk-KZ" dirty="0" smtClean="0"/>
              <a:t>"қазақ” деген сөз "басы бос – кезбе” деген мағына </a:t>
            </a:r>
            <a:r>
              <a:rPr lang="kk-KZ" dirty="0" smtClean="0"/>
              <a:t>береді</a:t>
            </a:r>
          </a:p>
          <a:p>
            <a:r>
              <a:rPr lang="kk-KZ" dirty="0" smtClean="0"/>
              <a:t>“Ақтабан шұбырынды, Алқакөл сұлама” оқиғасы (</a:t>
            </a:r>
            <a:r>
              <a:rPr lang="en-US" dirty="0" smtClean="0"/>
              <a:t>1723-1725</a:t>
            </a:r>
            <a:r>
              <a:rPr lang="kk-KZ" dirty="0" smtClean="0"/>
              <a:t>ж)</a:t>
            </a:r>
          </a:p>
          <a:p>
            <a:r>
              <a:rPr lang="kk-KZ" dirty="0" smtClean="0"/>
              <a:t>Ұлы Отан соғысы (</a:t>
            </a:r>
            <a:r>
              <a:rPr lang="ru-RU" dirty="0" smtClean="0"/>
              <a:t>1941-1945</a:t>
            </a:r>
            <a:r>
              <a:rPr lang="kk-KZ" dirty="0" smtClean="0"/>
              <a:t> ж)</a:t>
            </a:r>
          </a:p>
          <a:p>
            <a:r>
              <a:rPr lang="ru-RU" dirty="0" smtClean="0"/>
              <a:t>1986 ж 16 </a:t>
            </a:r>
            <a:r>
              <a:rPr lang="ru-RU" dirty="0" err="1" smtClean="0"/>
              <a:t>желтоқсан оқиғасы</a:t>
            </a: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5" y="1071546"/>
            <a:ext cx="3071833" cy="2857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14876" y="1142984"/>
            <a:ext cx="1428750" cy="933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57625" y="2962275"/>
            <a:ext cx="1428750" cy="933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858016" y="2928934"/>
            <a:ext cx="1428750" cy="1076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214546" y="4500570"/>
            <a:ext cx="142875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500826" y="4714884"/>
            <a:ext cx="1428750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6248" y="4714884"/>
            <a:ext cx="1428750" cy="97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57158" y="4643446"/>
            <a:ext cx="1428750" cy="103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6786578" y="928670"/>
            <a:ext cx="1190625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5286380" y="2643182"/>
            <a:ext cx="142875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5286380" y="5786454"/>
            <a:ext cx="142875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728" y="714356"/>
            <a:ext cx="1428750" cy="100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57620" y="785794"/>
            <a:ext cx="1428750" cy="1133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929322" y="857232"/>
            <a:ext cx="142875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857625" y="2895600"/>
            <a:ext cx="142875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858016" y="2500306"/>
            <a:ext cx="1257300" cy="94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214414" y="2714620"/>
            <a:ext cx="1428750" cy="1123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881438" y="2909888"/>
            <a:ext cx="1381125" cy="103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81" name="Picture 9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6357950" y="4143380"/>
            <a:ext cx="1428750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82" name="Picture 10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2428860" y="4143380"/>
            <a:ext cx="1428750" cy="1076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357166"/>
            <a:ext cx="2857500" cy="2333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00694" y="285728"/>
            <a:ext cx="2476496" cy="2714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357290" y="3643314"/>
            <a:ext cx="142875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143250" y="3071810"/>
            <a:ext cx="2857500" cy="17859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429388" y="3786190"/>
            <a:ext cx="142875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786182" y="571480"/>
            <a:ext cx="142875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857224" y="4857760"/>
            <a:ext cx="1428750" cy="103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3428992" y="5214950"/>
            <a:ext cx="1428750" cy="1238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214282" y="214290"/>
            <a:ext cx="7851648" cy="1143008"/>
          </a:xfrm>
        </p:spPr>
        <p:txBody>
          <a:bodyPr/>
          <a:lstStyle/>
          <a:p>
            <a:r>
              <a:rPr lang="kk-KZ" dirty="0" smtClean="0"/>
              <a:t>Бүгінгі Қазақстан</a:t>
            </a:r>
            <a:endParaRPr lang="ru-RU" dirty="0"/>
          </a:p>
        </p:txBody>
      </p:sp>
      <p:pic>
        <p:nvPicPr>
          <p:cNvPr id="6" name="Picture 2" descr="kazahstan-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1571612"/>
            <a:ext cx="8429684" cy="50720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5072074"/>
            <a:ext cx="7643866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65</TotalTime>
  <Words>102</Words>
  <Application>Microsoft Office PowerPoint</Application>
  <PresentationFormat>Экран (4:3)</PresentationFormat>
  <Paragraphs>26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Поток</vt:lpstr>
      <vt:lpstr>Слайд 1</vt:lpstr>
      <vt:lpstr>Қайталау сұрақтары</vt:lpstr>
      <vt:lpstr>Сабағымызда қарастырылатын сұрақтар</vt:lpstr>
      <vt:lpstr>Тарих толқынында</vt:lpstr>
      <vt:lpstr>Слайд 5</vt:lpstr>
      <vt:lpstr>Слайд 6</vt:lpstr>
      <vt:lpstr>Слайд 7</vt:lpstr>
      <vt:lpstr>Бүгінгі Қазақстан</vt:lpstr>
      <vt:lpstr>Слайд 9</vt:lpstr>
      <vt:lpstr>Слайд 10</vt:lpstr>
      <vt:lpstr>Слайд 11</vt:lpstr>
      <vt:lpstr>Слайд 12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Админ</dc:creator>
  <cp:lastModifiedBy>Админ</cp:lastModifiedBy>
  <cp:revision>7</cp:revision>
  <dcterms:created xsi:type="dcterms:W3CDTF">2011-12-05T17:09:31Z</dcterms:created>
  <dcterms:modified xsi:type="dcterms:W3CDTF">2011-12-05T18:15:06Z</dcterms:modified>
</cp:coreProperties>
</file>