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4050C-20CF-4A07-83B2-D03B129D295A}" type="datetimeFigureOut">
              <a:rPr lang="ru-RU" smtClean="0"/>
              <a:t>05.12.2011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9B4F-E3B4-4AA9-B848-ED1570DCB5C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4050C-20CF-4A07-83B2-D03B129D295A}" type="datetimeFigureOut">
              <a:rPr lang="ru-RU" smtClean="0"/>
              <a:t>05.12.2011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9B4F-E3B4-4AA9-B848-ED1570DCB5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4050C-20CF-4A07-83B2-D03B129D295A}" type="datetimeFigureOut">
              <a:rPr lang="ru-RU" smtClean="0"/>
              <a:t>05.12.2011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9B4F-E3B4-4AA9-B848-ED1570DCB5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4050C-20CF-4A07-83B2-D03B129D295A}" type="datetimeFigureOut">
              <a:rPr lang="ru-RU" smtClean="0"/>
              <a:t>05.12.2011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9B4F-E3B4-4AA9-B848-ED1570DCB5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4050C-20CF-4A07-83B2-D03B129D295A}" type="datetimeFigureOut">
              <a:rPr lang="ru-RU" smtClean="0"/>
              <a:t>05.12.2011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9B4F-E3B4-4AA9-B848-ED1570DCB5C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4050C-20CF-4A07-83B2-D03B129D295A}" type="datetimeFigureOut">
              <a:rPr lang="ru-RU" smtClean="0"/>
              <a:t>05.12.2011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9B4F-E3B4-4AA9-B848-ED1570DCB5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4050C-20CF-4A07-83B2-D03B129D295A}" type="datetimeFigureOut">
              <a:rPr lang="ru-RU" smtClean="0"/>
              <a:t>05.12.2011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9B4F-E3B4-4AA9-B848-ED1570DCB5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4050C-20CF-4A07-83B2-D03B129D295A}" type="datetimeFigureOut">
              <a:rPr lang="ru-RU" smtClean="0"/>
              <a:t>05.12.2011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9B4F-E3B4-4AA9-B848-ED1570DCB5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4050C-20CF-4A07-83B2-D03B129D295A}" type="datetimeFigureOut">
              <a:rPr lang="ru-RU" smtClean="0"/>
              <a:t>05.12.2011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9B4F-E3B4-4AA9-B848-ED1570DCB5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4050C-20CF-4A07-83B2-D03B129D295A}" type="datetimeFigureOut">
              <a:rPr lang="ru-RU" smtClean="0"/>
              <a:t>05.12.2011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9B4F-E3B4-4AA9-B848-ED1570DCB5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4050C-20CF-4A07-83B2-D03B129D295A}" type="datetimeFigureOut">
              <a:rPr lang="ru-RU" smtClean="0"/>
              <a:t>05.12.2011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F09B4F-E3B4-4AA9-B848-ED1570DCB5C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5A4050C-20CF-4A07-83B2-D03B129D295A}" type="datetimeFigureOut">
              <a:rPr lang="ru-RU" smtClean="0"/>
              <a:t>05.12.2011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F09B4F-E3B4-4AA9-B848-ED1570DCB5CF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642918"/>
            <a:ext cx="7854696" cy="4000528"/>
          </a:xfrm>
        </p:spPr>
        <p:txBody>
          <a:bodyPr>
            <a:normAutofit lnSpcReduction="10000"/>
          </a:bodyPr>
          <a:lstStyle/>
          <a:p>
            <a:pPr algn="l"/>
            <a:r>
              <a:rPr lang="kk-KZ" b="1" i="1" dirty="0" smtClean="0">
                <a:solidFill>
                  <a:srgbClr val="FF0000"/>
                </a:solidFill>
              </a:rPr>
              <a:t>Бүгінгі  сабағымыздың мақсаты:</a:t>
            </a:r>
          </a:p>
          <a:p>
            <a:pPr algn="l"/>
            <a:endParaRPr lang="kk-KZ" dirty="0" smtClean="0"/>
          </a:p>
          <a:p>
            <a:pPr algn="l"/>
            <a:r>
              <a:rPr lang="kk-KZ" b="1" i="1" dirty="0" smtClean="0">
                <a:solidFill>
                  <a:srgbClr val="FF0000"/>
                </a:solidFill>
              </a:rPr>
              <a:t>Білімділік мақсаты:</a:t>
            </a:r>
            <a:endParaRPr lang="kk-KZ" b="1" i="1" dirty="0" smtClean="0">
              <a:solidFill>
                <a:srgbClr val="FF0000"/>
              </a:solidFill>
            </a:endParaRPr>
          </a:p>
          <a:p>
            <a:pPr algn="l"/>
            <a:r>
              <a:rPr lang="kk-KZ" dirty="0" smtClean="0"/>
              <a:t>Қазақстан Республикасының географиялық жағдайы, қалыптасу тарихы</a:t>
            </a:r>
          </a:p>
          <a:p>
            <a:pPr algn="l"/>
            <a:endParaRPr lang="kk-KZ" dirty="0" smtClean="0"/>
          </a:p>
          <a:p>
            <a:pPr algn="l"/>
            <a:r>
              <a:rPr lang="kk-KZ" dirty="0" smtClean="0"/>
              <a:t> </a:t>
            </a:r>
            <a:r>
              <a:rPr lang="kk-KZ" b="1" i="1" dirty="0" smtClean="0">
                <a:solidFill>
                  <a:srgbClr val="FF0000"/>
                </a:solidFill>
              </a:rPr>
              <a:t>Т</a:t>
            </a:r>
            <a:r>
              <a:rPr lang="kk-KZ" b="1" i="1" dirty="0" smtClean="0">
                <a:solidFill>
                  <a:srgbClr val="FF0000"/>
                </a:solidFill>
              </a:rPr>
              <a:t>әрбиелік мақсаты: </a:t>
            </a:r>
          </a:p>
          <a:p>
            <a:pPr algn="l"/>
            <a:r>
              <a:rPr lang="kk-KZ" dirty="0" smtClean="0"/>
              <a:t> әр оқушының бойында ұлтжандылық қасиеттерін қалыптастыру</a:t>
            </a:r>
          </a:p>
          <a:p>
            <a:pPr algn="l"/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5286388"/>
            <a:ext cx="635798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9"/>
            <a:ext cx="8501122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428740" y="-857260"/>
            <a:ext cx="6286519" cy="914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Қайталау сұрақтары</a:t>
            </a:r>
            <a:endParaRPr lang="ru-RU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286644" y="1000108"/>
            <a:ext cx="142875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" name="TextBox 39"/>
          <p:cNvSpPr txBox="1"/>
          <p:nvPr/>
        </p:nvSpPr>
        <p:spPr>
          <a:xfrm>
            <a:off x="928662" y="2143116"/>
            <a:ext cx="61436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dirty="0" smtClean="0">
                <a:solidFill>
                  <a:schemeClr val="tx2"/>
                </a:solidFill>
              </a:rPr>
              <a:t>Қазақстан Республикасы Тәуелсіздігіне қашан қол жеткізді?</a:t>
            </a:r>
          </a:p>
          <a:p>
            <a:endParaRPr lang="kk-KZ" sz="2800" dirty="0">
              <a:solidFill>
                <a:schemeClr val="tx2"/>
              </a:solidFill>
            </a:endParaRPr>
          </a:p>
          <a:p>
            <a:r>
              <a:rPr lang="kk-KZ" sz="2800" dirty="0" smtClean="0">
                <a:solidFill>
                  <a:schemeClr val="tx2"/>
                </a:solidFill>
              </a:rPr>
              <a:t>Қазақстан Республикасының рәміздері</a:t>
            </a:r>
          </a:p>
          <a:p>
            <a:endParaRPr lang="kk-KZ" sz="2800" dirty="0">
              <a:solidFill>
                <a:schemeClr val="tx2"/>
              </a:solidFill>
            </a:endParaRPr>
          </a:p>
          <a:p>
            <a:r>
              <a:rPr lang="kk-KZ" sz="2800" dirty="0" smtClean="0">
                <a:solidFill>
                  <a:schemeClr val="tx2"/>
                </a:solidFill>
              </a:rPr>
              <a:t>Қ.Р Президенті</a:t>
            </a:r>
          </a:p>
          <a:p>
            <a:endParaRPr lang="kk-KZ" sz="2800" dirty="0">
              <a:solidFill>
                <a:schemeClr val="tx2"/>
              </a:solidFill>
            </a:endParaRPr>
          </a:p>
          <a:p>
            <a:r>
              <a:rPr lang="kk-KZ" sz="2800" dirty="0" smtClean="0">
                <a:solidFill>
                  <a:schemeClr val="tx2"/>
                </a:solidFill>
              </a:rPr>
              <a:t>Қ.Р Өндіріс орындары</a:t>
            </a:r>
            <a:endParaRPr lang="ru-RU" sz="2800" dirty="0">
              <a:solidFill>
                <a:schemeClr val="tx2"/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2786058"/>
            <a:ext cx="142875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20" y="4786322"/>
            <a:ext cx="1428750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/>
              <a:t>Сабағымызда қарастырылатын сұрақтар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dirty="0" smtClean="0"/>
              <a:t>Қазақстан Республикасының тарихы</a:t>
            </a:r>
          </a:p>
          <a:p>
            <a:r>
              <a:rPr lang="kk-KZ" dirty="0" smtClean="0"/>
              <a:t>Қазақстан Республикасының аймағындағы облыстар</a:t>
            </a:r>
          </a:p>
          <a:p>
            <a:r>
              <a:rPr lang="kk-KZ" dirty="0" smtClean="0"/>
              <a:t>Қазақстан Республикасының табиғаты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Тарих толқынында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dirty="0" smtClean="0"/>
              <a:t>Керей мен Жәнібек құрған хандық</a:t>
            </a:r>
          </a:p>
          <a:p>
            <a:r>
              <a:rPr lang="kk-KZ" dirty="0" smtClean="0"/>
              <a:t>"қазақ” деген сөз "басы бос – кезбе” деген мағына </a:t>
            </a:r>
            <a:r>
              <a:rPr lang="kk-KZ" dirty="0" smtClean="0"/>
              <a:t>береді</a:t>
            </a:r>
          </a:p>
          <a:p>
            <a:r>
              <a:rPr lang="kk-KZ" dirty="0" smtClean="0"/>
              <a:t>“Ақтабан шұбырынды, Алқакөл сұлама” оқиғасы (</a:t>
            </a:r>
            <a:r>
              <a:rPr lang="en-US" dirty="0" smtClean="0"/>
              <a:t>1723-1725</a:t>
            </a:r>
            <a:r>
              <a:rPr lang="kk-KZ" dirty="0" smtClean="0"/>
              <a:t>ж)</a:t>
            </a:r>
          </a:p>
          <a:p>
            <a:r>
              <a:rPr lang="kk-KZ" dirty="0" smtClean="0"/>
              <a:t>Ұлы Отан соғысы (</a:t>
            </a:r>
            <a:r>
              <a:rPr lang="ru-RU" dirty="0" smtClean="0"/>
              <a:t>1941-1945</a:t>
            </a:r>
            <a:r>
              <a:rPr lang="kk-KZ" dirty="0" smtClean="0"/>
              <a:t> ж)</a:t>
            </a:r>
          </a:p>
          <a:p>
            <a:r>
              <a:rPr lang="ru-RU" dirty="0" smtClean="0"/>
              <a:t>1986 ж 16 </a:t>
            </a:r>
            <a:r>
              <a:rPr lang="ru-RU" dirty="0" err="1" smtClean="0"/>
              <a:t>желтоқсан оқиғасы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5" y="1071546"/>
            <a:ext cx="3071833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142984"/>
            <a:ext cx="14287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5" y="2962275"/>
            <a:ext cx="14287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16" y="2928934"/>
            <a:ext cx="14287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14546" y="4500570"/>
            <a:ext cx="14287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0826" y="4714884"/>
            <a:ext cx="14287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4714884"/>
            <a:ext cx="14287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58" y="4643446"/>
            <a:ext cx="14287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86578" y="928670"/>
            <a:ext cx="11906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286380" y="2643182"/>
            <a:ext cx="14287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286380" y="5786454"/>
            <a:ext cx="14287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714356"/>
            <a:ext cx="1428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785794"/>
            <a:ext cx="14287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857232"/>
            <a:ext cx="1428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5" y="2895600"/>
            <a:ext cx="14287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16" y="2500306"/>
            <a:ext cx="12573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14414" y="2714620"/>
            <a:ext cx="14287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81438" y="2909888"/>
            <a:ext cx="138112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57950" y="4143380"/>
            <a:ext cx="14287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428860" y="4143380"/>
            <a:ext cx="14287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2857500" cy="2333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85728"/>
            <a:ext cx="2476496" cy="2714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3643314"/>
            <a:ext cx="14287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50" y="3071810"/>
            <a:ext cx="2857500" cy="178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8" y="3786190"/>
            <a:ext cx="14287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86182" y="571480"/>
            <a:ext cx="14287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57224" y="4857760"/>
            <a:ext cx="14287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28992" y="5214950"/>
            <a:ext cx="14287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14282" y="214290"/>
            <a:ext cx="7851648" cy="1143008"/>
          </a:xfrm>
        </p:spPr>
        <p:txBody>
          <a:bodyPr/>
          <a:lstStyle/>
          <a:p>
            <a:r>
              <a:rPr lang="kk-KZ" dirty="0" smtClean="0"/>
              <a:t>Бүгінгі Қазақстан</a:t>
            </a:r>
            <a:endParaRPr lang="ru-RU" dirty="0"/>
          </a:p>
        </p:txBody>
      </p:sp>
      <p:pic>
        <p:nvPicPr>
          <p:cNvPr id="6" name="Picture 2" descr="kazahstan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842968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72074"/>
            <a:ext cx="7643866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65</TotalTime>
  <Words>102</Words>
  <Application>Microsoft Office PowerPoint</Application>
  <PresentationFormat>Экран (4:3)</PresentationFormat>
  <Paragraphs>26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Слайд 1</vt:lpstr>
      <vt:lpstr>Қайталау сұрақтары</vt:lpstr>
      <vt:lpstr>Сабағымызда қарастырылатын сұрақтар</vt:lpstr>
      <vt:lpstr>Тарих толқынында</vt:lpstr>
      <vt:lpstr>Слайд 5</vt:lpstr>
      <vt:lpstr>Слайд 6</vt:lpstr>
      <vt:lpstr>Слайд 7</vt:lpstr>
      <vt:lpstr>Бүгінгі Қазақстан</vt:lpstr>
      <vt:lpstr>Слайд 9</vt:lpstr>
      <vt:lpstr>Слайд 10</vt:lpstr>
      <vt:lpstr>Слайд 11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7</cp:revision>
  <dcterms:created xsi:type="dcterms:W3CDTF">2011-12-05T17:09:31Z</dcterms:created>
  <dcterms:modified xsi:type="dcterms:W3CDTF">2011-12-05T18:15:06Z</dcterms:modified>
</cp:coreProperties>
</file>