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71" r:id="rId5"/>
    <p:sldId id="259" r:id="rId6"/>
    <p:sldId id="258" r:id="rId7"/>
    <p:sldId id="264" r:id="rId8"/>
    <p:sldId id="272" r:id="rId9"/>
    <p:sldId id="266" r:id="rId10"/>
    <p:sldId id="261" r:id="rId11"/>
    <p:sldId id="274" r:id="rId12"/>
    <p:sldId id="265" r:id="rId13"/>
    <p:sldId id="279" r:id="rId14"/>
    <p:sldId id="277" r:id="rId15"/>
    <p:sldId id="263" r:id="rId16"/>
    <p:sldId id="273" r:id="rId17"/>
    <p:sldId id="260" r:id="rId18"/>
    <p:sldId id="268" r:id="rId19"/>
    <p:sldId id="276" r:id="rId20"/>
    <p:sldId id="269" r:id="rId21"/>
    <p:sldId id="282" r:id="rId22"/>
    <p:sldId id="270" r:id="rId23"/>
    <p:sldId id="280" r:id="rId24"/>
    <p:sldId id="278" r:id="rId25"/>
    <p:sldId id="267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48ED-43C1-4023-B348-E5A4B9291308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250B-2D54-4A01-BD30-DBA6F529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9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48ED-43C1-4023-B348-E5A4B9291308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250B-2D54-4A01-BD30-DBA6F529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48ED-43C1-4023-B348-E5A4B9291308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250B-2D54-4A01-BD30-DBA6F529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5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48ED-43C1-4023-B348-E5A4B9291308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250B-2D54-4A01-BD30-DBA6F529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2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48ED-43C1-4023-B348-E5A4B9291308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250B-2D54-4A01-BD30-DBA6F529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7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48ED-43C1-4023-B348-E5A4B9291308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250B-2D54-4A01-BD30-DBA6F529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8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48ED-43C1-4023-B348-E5A4B9291308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250B-2D54-4A01-BD30-DBA6F529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7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48ED-43C1-4023-B348-E5A4B9291308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250B-2D54-4A01-BD30-DBA6F529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4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48ED-43C1-4023-B348-E5A4B9291308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250B-2D54-4A01-BD30-DBA6F529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5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48ED-43C1-4023-B348-E5A4B9291308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250B-2D54-4A01-BD30-DBA6F529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9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48ED-43C1-4023-B348-E5A4B9291308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250B-2D54-4A01-BD30-DBA6F529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7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48ED-43C1-4023-B348-E5A4B9291308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5250B-2D54-4A01-BD30-DBA6F529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2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otki.yandex.ru/users/gornoaleksandr/view/274117/?page=6#previe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tki.yandex.ru/users/gornoaleksandr/view/274073/?page=6#previe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fotki.yandex.ru/get/3508/onickolay.d/0_3afe8_5af77b01_X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alsas.lt/12/04/chiupa_chiupso_bokstas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fotoforum.tomsk.ru/fot/000/0816/0508171109178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1.ru/articles/images/007/596/7596/pic-29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i.rdrom.ru/pubs/4483/16617/276358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s011.radikal.ru/i315/1010/65/618e049164a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caso.kz/files/2011_10_07_54914261148296621858540706497403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img-fotki.yandex.ru/get/4307/olegmiron91.2/0_2c070_d29b69be_X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otki.yandex.ru/users/gornoaleksandr/view/275581/?page=6#pre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tengrinews.kz/userdata/d45a44890fa4a848fc8f3742a6d21bbb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pletnik.ru/img/__post/14/42369034_140590c580ba9cc7bf63caabb18fbe22_64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atic.panoramio.com/photos/original/43908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tki.yandex.ru/users/gornoaleksandr/view/275583/?page=6#previe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ki.yandex.ru/users/gornoaleksandr/view/275582/?page=6#previe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ki.yandex.ru/users/gornoaleksandr/view/274075/?page=6#previ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0412" y="-462374"/>
            <a:ext cx="321818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05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korovin.me/travel/astana/baiterek/images/toil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4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orovin.me/travel/astana/baiterek/images/inbtr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13690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32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4805/gornoaleksandr.33/0_42ebe_b71d0c35_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4" y="188640"/>
            <a:ext cx="817808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31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orovin.me/travel/astana/baiterek/images/goodluc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519873"/>
            <a:ext cx="5940425" cy="381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09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orovin.me/travel/astana/baiterek/images/hand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68617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2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orovin.me/travel/astana/baiterek/images/tab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99288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78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orovin.me/travel/astana/baiterek/images/ha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519872"/>
            <a:ext cx="5940425" cy="381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354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5404/gornoaleksandr.33/0_42e98_beef812d_-1-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24847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59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594 из 5905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344816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690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orovin.me/travel/astana/baiterek/images/ast_street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03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0 из 5871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785812"/>
            <a:ext cx="7030720" cy="528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03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orovin.me/travel/astana/baiterek/images/ast_street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4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276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korovin.me/travel/astana/baiterek/images/ast_street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429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orovin.me/travel/astana/baiterek/images/ast_street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0891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192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orovin.me/travel/astana/baiterek/images/ast_stre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4" cy="5966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657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897 из 5899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592288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.rdrom.ru/pubs/4483/16617/276358.jpg">
            <a:hlinkClick r:id="rId4" tgtFrame="_blank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664296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-main-pic" descr="Картинка 1773 из 5898">
            <a:hlinkClick r:id="rId6" tgtFrame="_blank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44827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801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-main-pic" descr="Картинка 1353 из 5898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4128"/>
            <a:ext cx="2664296" cy="50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-main-pic" descr="Картинка 1247 из 5900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" y="260648"/>
            <a:ext cx="2694048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-main-pic" descr="Картинка 1241 из 5900">
            <a:hlinkClick r:id="rId6" tgtFrame="_blank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68140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784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5105/gornoaleksandr.33/0_42ec5_f44ae9e1_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498804" cy="5836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98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62" y="19456"/>
            <a:ext cx="3816424" cy="7677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96544" cy="4666530"/>
          </a:xfrm>
        </p:spPr>
        <p:txBody>
          <a:bodyPr>
            <a:noAutofit/>
          </a:bodyPr>
          <a:lstStyle/>
          <a:p>
            <a:pPr algn="just"/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    «Бәйтерек» жас, берік әрі өсіп келе жатқан ағашты білдіреді, ол өзінің тарихи тамырын сақтап қалған, мықты тірегі бар және болашақ өркендеуге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талпынған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мемлектті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бейнелейді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6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4 из 5923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20080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50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6 из 1583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3744416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07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538 из 1569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6120680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29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4805/gornoaleksandr.33/0_4347e_ed807cbc_-1-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20080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01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5104/gornoaleksandr.33/0_4347d_ccad03f0_-1-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40871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6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5403/gornoaleksandr.33/0_42e99_d115320_-1-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2888" cy="59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277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30</Words>
  <Application>Microsoft Office PowerPoint</Application>
  <PresentationFormat>Экран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     «Бәйтерек» жас, берік әрі өсіп келе жатқан ағашты білдіреді, ол өзінің тарихи тамырын сақтап қалған, мықты тірегі бар және болашақ өркендеуге талпынған мемлектті бейнелейді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2011-12-03T21:54:34Z</dcterms:created>
  <dcterms:modified xsi:type="dcterms:W3CDTF">2011-12-06T16:47:41Z</dcterms:modified>
</cp:coreProperties>
</file>