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EAB558-D9BA-44F1-A66D-68B8E6AF5A36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D78B7F8-7A69-40D3-AA11-4AC4F5870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Тема: «Отрицательные стороны Новой Экономической политики»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Новая Экономическая Политика(НЭП)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44824"/>
            <a:ext cx="8258204" cy="47347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политико-идеологической области – жесткий однопартийный режим, подавления всякого инакомыслия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инакодействия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в экономике- административно- рыночную систему хозяйства.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395536" y="260648"/>
            <a:ext cx="8229600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Новая экономическая политика означала: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Противоречивость </a:t>
            </a:r>
            <a:r>
              <a:rPr lang="ru-RU" dirty="0" err="1" smtClean="0"/>
              <a:t>НЭПа</a:t>
            </a:r>
            <a:r>
              <a:rPr lang="ru-RU" dirty="0" smtClean="0"/>
              <a:t> в Казахстане: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Экономическая политика, проводимая Советами в Казахстане  в период 1921-1925гг., была довольно противоречивой. Несмотря на тот факт, что много говорилось о важном значении поддержки, оказанной революцией населению отдаленных  районов и национальных окраин , новый режим сосредоточил  все свое внимание на укрепление Советской власти в Москве и в основных зерновых районов России. </a:t>
            </a:r>
          </a:p>
          <a:p>
            <a:r>
              <a:rPr lang="ru-RU" sz="2000" dirty="0" smtClean="0"/>
              <a:t>Национальные районы являлись всего лишь периферией государства, и заботе о нуждах нерусских народов уделялось много внимания лишь на словах, а не на деле.</a:t>
            </a:r>
          </a:p>
          <a:p>
            <a:r>
              <a:rPr lang="ru-RU" sz="2000" dirty="0" smtClean="0"/>
              <a:t>Причина неудач крылось в самом государстве, которое просто было не способно обеспечить крестьянство землей, семенами,  необходимым инвентарем, чтобы направить развитие сельского хозяйство какое-то планомерное русло. Как считали сами казахи, оседание было предупредило заранее, но что было нужно казахом теперь- так это возрождение экономики, которое дало бы им возможность также заниматься скотоводством,  сохранит традиционные  социальные структуры, культурные обычаи.</a:t>
            </a:r>
          </a:p>
          <a:p>
            <a:endParaRPr lang="ru-RU" sz="2000" dirty="0" smtClean="0"/>
          </a:p>
          <a:p>
            <a:endParaRPr lang="ru-RU" sz="1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Новая экономическая политика принятая на этом съезде была особой политикой пролетарского государства, рассчитанной на временное допущения в известных приделах капитализма, при сохранении командных высот народного хозяйство в руках государства.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 съезд Российской коммунистической партии (</a:t>
            </a:r>
            <a:r>
              <a:rPr lang="ru-RU" sz="3200" dirty="0" err="1" smtClean="0"/>
              <a:t>большивиков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4" name="Рисунок 3" descr="48328747_LeninStalin_i_voennuye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929066"/>
            <a:ext cx="7786742" cy="2786082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Восстановление народного хозяйства Казахстана началось, однако проходило медленно. До 1925 года продолжалось массовое недовольство населения, поскольку рынок практически был пуст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2987824" y="2780928"/>
            <a:ext cx="3528392" cy="12961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Восстановление промышленности в Казахстане началось в условиях: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203848" y="4149080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580112" y="4149080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20272" y="2996952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Нехватки топлива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6516216" y="314096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23728" y="5085184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Нехватки квалифицированных рабочих рук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60032" y="5085184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Острого недостатка оборотных средств 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9552" y="2996952"/>
            <a:ext cx="19442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Нехватки сырья</a:t>
            </a:r>
            <a:endParaRPr lang="ru-RU" dirty="0"/>
          </a:p>
        </p:txBody>
      </p:sp>
      <p:sp>
        <p:nvSpPr>
          <p:cNvPr id="28" name="Стрелка влево 27"/>
          <p:cNvSpPr/>
          <p:nvPr/>
        </p:nvSpPr>
        <p:spPr>
          <a:xfrm>
            <a:off x="2483768" y="3140968"/>
            <a:ext cx="50405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НЭПа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НЭП действовала недолго и не успела сложиться в целостную и всеохватывающую  систему.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Причина свертывания </a:t>
            </a:r>
            <a:r>
              <a:rPr lang="ru-RU" dirty="0" err="1" smtClean="0"/>
              <a:t>НЭПа</a:t>
            </a:r>
            <a:r>
              <a:rPr lang="ru-RU" dirty="0" smtClean="0"/>
              <a:t> объяснялась  серьезными просчетами руководителей партии и государства в понимании и реализации возможностей этой политики.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НЭП не успел исчерпать всех своих возможностей, так как не стал сферой свободного хозяйствования, методом полного преодоления экономической монополии государства, бескультурья, бюрократизма, жестокой конкуренции, классовой борьбы и идеологических представлений.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Группа № 1: Вера </a:t>
            </a:r>
            <a:r>
              <a:rPr lang="ru-RU" dirty="0" err="1" smtClean="0"/>
              <a:t>Борзунова</a:t>
            </a:r>
            <a:r>
              <a:rPr lang="ru-RU" dirty="0" smtClean="0"/>
              <a:t>, Катерина Литвинова, Нелли Арутюнян, </a:t>
            </a:r>
            <a:r>
              <a:rPr lang="ru-RU" dirty="0" err="1" smtClean="0"/>
              <a:t>Анель</a:t>
            </a:r>
            <a:r>
              <a:rPr lang="ru-RU" dirty="0" smtClean="0"/>
              <a:t> </a:t>
            </a:r>
            <a:r>
              <a:rPr lang="ru-RU" dirty="0" err="1" smtClean="0"/>
              <a:t>Кагазбаева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тему « Отрицательные черты </a:t>
            </a:r>
            <a:r>
              <a:rPr lang="ru-RU" dirty="0" err="1" smtClean="0"/>
              <a:t>НЭПа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2011 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Презентацию готовили: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272</TotalTime>
  <Words>378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Новая Экономическая Политика(НЭП)</vt:lpstr>
      <vt:lpstr>Новая экономическая политика означала:</vt:lpstr>
      <vt:lpstr>  Противоречивость НЭПа в Казахстане:</vt:lpstr>
      <vt:lpstr>Х съезд Российской коммунистической партии (большивиков)</vt:lpstr>
      <vt:lpstr>Восстановление народного хозяйства Казахстана началось, однако проходило медленно. До 1925 года продолжалось массовое недовольство населения, поскольку рынок практически был пуст </vt:lpstr>
      <vt:lpstr>Итоги НЭПа:</vt:lpstr>
      <vt:lpstr>Презентацию готовили: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2011-12-05T08:01:35Z</dcterms:created>
  <dcterms:modified xsi:type="dcterms:W3CDTF">2011-12-07T05:52:38Z</dcterms:modified>
</cp:coreProperties>
</file>