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60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CEAB558-D9BA-44F1-A66D-68B8E6AF5A36}" type="datetimeFigureOut">
              <a:rPr lang="ru-RU" smtClean="0"/>
              <a:pPr/>
              <a:t>07.12.2011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D78B7F8-7A69-40D3-AA11-4AC4F58700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Тема: «Отрицательные стороны Новой Экономической политики»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Новая Экономическая Политика(НЭП)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844824"/>
            <a:ext cx="8258204" cy="4734712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политико-идеологической области – жесткий однопартийный режим, подавления всякого инакомыслия и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инакодействия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 в экономике- административно- рыночную систему хозяйства.</a:t>
            </a: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rot="10800000" flipV="1">
            <a:off x="395536" y="260648"/>
            <a:ext cx="8229600" cy="1728192"/>
          </a:xfrm>
        </p:spPr>
        <p:txBody>
          <a:bodyPr>
            <a:normAutofit/>
          </a:bodyPr>
          <a:lstStyle/>
          <a:p>
            <a:r>
              <a:rPr lang="ru-RU" dirty="0" smtClean="0"/>
              <a:t>Новая экономическая политика означала:</a:t>
            </a: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8686800" cy="1219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Противоречивость </a:t>
            </a:r>
            <a:r>
              <a:rPr lang="ru-RU" dirty="0" err="1" smtClean="0"/>
              <a:t>НЭПа</a:t>
            </a:r>
            <a:r>
              <a:rPr lang="ru-RU" dirty="0" smtClean="0"/>
              <a:t> в Казахстане: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000" dirty="0" smtClean="0"/>
              <a:t>Экономическая политика, проводимая Советами в Казахстане  в период 1921-1925гг., была довольно противоречивой. Несмотря на тот факт, что много говорилось о важном значении поддержки, оказанной революцией населению отдаленных  районов и национальных окраин , новый режим сосредоточил  все свое внимание на укрепление Советской власти в Москве и в основных зерновых районов России. </a:t>
            </a:r>
          </a:p>
          <a:p>
            <a:r>
              <a:rPr lang="ru-RU" sz="2000" dirty="0" smtClean="0"/>
              <a:t>Национальные районы являлись всего лишь периферией государства, и заботе о нуждах нерусских народов уделялось много внимания лишь на словах, а не на деле.</a:t>
            </a:r>
          </a:p>
          <a:p>
            <a:r>
              <a:rPr lang="ru-RU" sz="2000" dirty="0" smtClean="0"/>
              <a:t>Причина неудач крылось в самом государстве, которое просто было не способно обеспечить крестьянство землей, семенами,  необходимым инвентарем, чтобы направить развитие сельского хозяйство какое-то планомерное русло. Как считали сами казахи, оседание было предупредило заранее, но что было нужно казахом теперь- так это возрождение экономики, которое дало бы им возможность также заниматься скотоводством,  сохранит традиционные  социальные структуры, культурные обычаи.</a:t>
            </a:r>
          </a:p>
          <a:p>
            <a:endParaRPr lang="ru-RU" sz="2000" dirty="0" smtClean="0"/>
          </a:p>
          <a:p>
            <a:endParaRPr lang="ru-RU" sz="1400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Новая экономическая политика принятая на этом съезде была особой политикой пролетарского государства, рассчитанной на временное допущения в известных приделах капитализма, при сохранении командных высот народного хозяйство в руках государства.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Х съезд Российской коммунистической партии (</a:t>
            </a:r>
            <a:r>
              <a:rPr lang="ru-RU" sz="3200" dirty="0" err="1" smtClean="0"/>
              <a:t>большивиков</a:t>
            </a:r>
            <a:r>
              <a:rPr lang="ru-RU" sz="3200" dirty="0" smtClean="0"/>
              <a:t>)</a:t>
            </a:r>
            <a:endParaRPr lang="ru-RU" sz="3200" dirty="0"/>
          </a:p>
        </p:txBody>
      </p:sp>
      <p:pic>
        <p:nvPicPr>
          <p:cNvPr id="4" name="Рисунок 3" descr="48328747_LeninStalin_i_voennuye_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3929066"/>
            <a:ext cx="7786742" cy="2786082"/>
          </a:xfrm>
          <a:prstGeom prst="rect">
            <a:avLst/>
          </a:prstGeo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2200" dirty="0" smtClean="0"/>
              <a:t>Восстановление народного хозяйства Казахстана началось, однако проходило медленно. До 1925 года продолжалось массовое недовольство населения, поскольку рынок практически был пуст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5" name="Содержимое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6" name="Багетная рамка 15"/>
          <p:cNvSpPr/>
          <p:nvPr/>
        </p:nvSpPr>
        <p:spPr>
          <a:xfrm>
            <a:off x="2987824" y="2780928"/>
            <a:ext cx="3528392" cy="1296144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Восстановление промышленности в Казахстане началось в условиях:</a:t>
            </a:r>
            <a:endParaRPr lang="ru-RU" dirty="0"/>
          </a:p>
        </p:txBody>
      </p:sp>
      <p:sp>
        <p:nvSpPr>
          <p:cNvPr id="19" name="Стрелка вниз 18"/>
          <p:cNvSpPr/>
          <p:nvPr/>
        </p:nvSpPr>
        <p:spPr>
          <a:xfrm>
            <a:off x="3203848" y="4149080"/>
            <a:ext cx="432048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5580112" y="4149080"/>
            <a:ext cx="432048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020272" y="2996952"/>
            <a:ext cx="187220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Нехватки топлива</a:t>
            </a:r>
            <a:endParaRPr lang="ru-RU" dirty="0"/>
          </a:p>
        </p:txBody>
      </p:sp>
      <p:sp>
        <p:nvSpPr>
          <p:cNvPr id="23" name="Стрелка вправо 22"/>
          <p:cNvSpPr/>
          <p:nvPr/>
        </p:nvSpPr>
        <p:spPr>
          <a:xfrm>
            <a:off x="6516216" y="3140968"/>
            <a:ext cx="50405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123728" y="5085184"/>
            <a:ext cx="244827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Нехватки квалифицированных рабочих рук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860032" y="5085184"/>
            <a:ext cx="237626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Острого недостатка оборотных средств </a:t>
            </a:r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39552" y="2996952"/>
            <a:ext cx="1944216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Нехватки сырья</a:t>
            </a:r>
            <a:endParaRPr lang="ru-RU" dirty="0"/>
          </a:p>
        </p:txBody>
      </p:sp>
      <p:sp>
        <p:nvSpPr>
          <p:cNvPr id="28" name="Стрелка влево 27"/>
          <p:cNvSpPr/>
          <p:nvPr/>
        </p:nvSpPr>
        <p:spPr>
          <a:xfrm>
            <a:off x="2483768" y="3140968"/>
            <a:ext cx="504056" cy="36004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Итоги </a:t>
            </a:r>
            <a:r>
              <a:rPr lang="ru-RU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НЭПа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НЭП действовала недолго и не успела сложиться в целостную и всеохватывающую  систему.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Причина свертывания </a:t>
            </a:r>
            <a:r>
              <a:rPr lang="ru-RU" dirty="0" err="1" smtClean="0"/>
              <a:t>НЭПа</a:t>
            </a:r>
            <a:r>
              <a:rPr lang="ru-RU" dirty="0" smtClean="0"/>
              <a:t> объяснялась  серьезными просчетами руководителей партии и государства в понимании и реализации возможностей этой политики.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НЭП не успел исчерпать всех своих возможностей, так как не стал сферой свободного хозяйствования, методом полного преодоления экономической монополии государства, бескультурья, бюрократизма, жестокой конкуренции, классовой борьбы и идеологических представлений.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Группа № 1: Вера </a:t>
            </a:r>
            <a:r>
              <a:rPr lang="ru-RU" dirty="0" err="1" smtClean="0"/>
              <a:t>Борзунова</a:t>
            </a:r>
            <a:r>
              <a:rPr lang="ru-RU" dirty="0" smtClean="0"/>
              <a:t>, Катерина Литвинова, Нелли Арутюнян, </a:t>
            </a:r>
            <a:r>
              <a:rPr lang="ru-RU" dirty="0" err="1" smtClean="0"/>
              <a:t>Анель</a:t>
            </a:r>
            <a:r>
              <a:rPr lang="ru-RU" dirty="0" smtClean="0"/>
              <a:t> </a:t>
            </a:r>
            <a:r>
              <a:rPr lang="ru-RU" dirty="0" err="1" smtClean="0"/>
              <a:t>Кагазбаева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 тему « Отрицательные черты </a:t>
            </a:r>
            <a:r>
              <a:rPr lang="ru-RU" dirty="0" err="1" smtClean="0"/>
              <a:t>НЭПа</a:t>
            </a:r>
            <a:r>
              <a:rPr lang="ru-RU" dirty="0" smtClean="0"/>
              <a:t>»</a:t>
            </a:r>
          </a:p>
          <a:p>
            <a:r>
              <a:rPr lang="ru-RU" dirty="0" smtClean="0"/>
              <a:t>2011 г.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Презентацию готовили: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4F4F4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272</TotalTime>
  <Words>378</Words>
  <Application>Microsoft Office PowerPoint</Application>
  <PresentationFormat>Экран (4:3)</PresentationFormat>
  <Paragraphs>76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Новая Экономическая Политика(НЭП)</vt:lpstr>
      <vt:lpstr>Новая экономическая политика означала:</vt:lpstr>
      <vt:lpstr>  Противоречивость НЭПа в Казахстане:</vt:lpstr>
      <vt:lpstr>Х съезд Российской коммунистической партии (большивиков)</vt:lpstr>
      <vt:lpstr>Восстановление народного хозяйства Казахстана началось, однако проходило медленно. До 1925 года продолжалось массовое недовольство населения, поскольку рынок практически был пуст </vt:lpstr>
      <vt:lpstr>Итоги НЭПа:</vt:lpstr>
      <vt:lpstr>Презентацию готовили: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27</cp:revision>
  <dcterms:created xsi:type="dcterms:W3CDTF">2011-12-05T08:01:35Z</dcterms:created>
  <dcterms:modified xsi:type="dcterms:W3CDTF">2011-12-07T05:52:38Z</dcterms:modified>
</cp:coreProperties>
</file>