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58" r:id="rId8"/>
    <p:sldId id="259" r:id="rId9"/>
    <p:sldId id="269" r:id="rId10"/>
    <p:sldId id="270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10A0-31CE-4333-9CCE-8D97E69B33F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9D92F-1FBE-44AF-96C9-0FF66108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5.gif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а открыт урок картинки\powerpoint-templates-or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школа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28"/>
            <a:ext cx="2286016" cy="1714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1538" y="285728"/>
            <a:ext cx="4583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Monotype Corsiva" pitchFamily="66" charset="0"/>
              </a:rPr>
              <a:t>№ 13 орта мектеп</a:t>
            </a:r>
            <a:endParaRPr lang="ru-RU" sz="4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1406" y="1071546"/>
            <a:ext cx="6500858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Администратор\Рабочий стол\Гульна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1398588" cy="20589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</p:pic>
      <p:sp>
        <p:nvSpPr>
          <p:cNvPr id="11" name="TextBox 10"/>
          <p:cNvSpPr txBox="1"/>
          <p:nvPr/>
        </p:nvSpPr>
        <p:spPr>
          <a:xfrm>
            <a:off x="1785918" y="1928802"/>
            <a:ext cx="5792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Қазақ тілі мен әдебиет пәнінің мұғалімі</a:t>
            </a:r>
          </a:p>
          <a:p>
            <a:pPr algn="ctr"/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Ақылбекова Гүлнар Ермекбаевна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Администратор\Рабочий стол\готовый Web\АНеля\Анель Нургуль\Анель 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42830"/>
            <a:ext cx="1500198" cy="238899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</p:pic>
      <p:sp>
        <p:nvSpPr>
          <p:cNvPr id="10" name="TextBox 9"/>
          <p:cNvSpPr txBox="1"/>
          <p:nvPr/>
        </p:nvSpPr>
        <p:spPr>
          <a:xfrm>
            <a:off x="2285984" y="4071942"/>
            <a:ext cx="5566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Ресурстық орталық оқытушысы</a:t>
            </a:r>
          </a:p>
          <a:p>
            <a:pPr algn="ctr"/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Какенбекова Анел Асылановна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дминистратор\Рабочий стол\на открыт урок картинк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00100" y="1214422"/>
            <a:ext cx="20697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.с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. Кит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І.с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. Кит 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Б.с.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Кит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Т.с.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Кит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Ж.с.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Кит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Ш.с.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Кит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К.с.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Кит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1244632"/>
            <a:ext cx="2571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.с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. Аю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І.с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. Аю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Б.с.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Аю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Т.с.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Аю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Ж.с.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Аю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Ш.с.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Аю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К.с.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Аю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на открыт урок картинки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1000124" y="3429000"/>
            <a:ext cx="68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4348" y="28572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Үй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жануарлары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14290"/>
            <a:ext cx="3561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Дала жануарлары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Администратор\Рабочий стол\на открыт урок картинки\лиса\fox55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1904908" cy="1428681"/>
          </a:xfrm>
          <a:prstGeom prst="rect">
            <a:avLst/>
          </a:prstGeom>
          <a:noFill/>
        </p:spPr>
      </p:pic>
      <p:pic>
        <p:nvPicPr>
          <p:cNvPr id="21507" name="Picture 3" descr="C:\Documents and Settings\Администратор\Рабочий стол\на открыт урок картинки\заяц\0_4f66f_f6a8911a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14422"/>
            <a:ext cx="1500198" cy="1302497"/>
          </a:xfrm>
          <a:prstGeom prst="rect">
            <a:avLst/>
          </a:prstGeom>
          <a:noFill/>
        </p:spPr>
      </p:pic>
      <p:pic>
        <p:nvPicPr>
          <p:cNvPr id="21508" name="Picture 4" descr="C:\Documents and Settings\Администратор\Рабочий стол\на открыт урок картинки\аю\508739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000371"/>
            <a:ext cx="1214446" cy="1807211"/>
          </a:xfrm>
          <a:prstGeom prst="rect">
            <a:avLst/>
          </a:prstGeom>
          <a:noFill/>
        </p:spPr>
      </p:pic>
      <p:pic>
        <p:nvPicPr>
          <p:cNvPr id="21509" name="Picture 5" descr="C:\Documents and Settings\Администратор\Рабочий стол\на открыт урок картинки\волк\166dab05a4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5" y="4714884"/>
            <a:ext cx="1399396" cy="2071702"/>
          </a:xfrm>
          <a:prstGeom prst="rect">
            <a:avLst/>
          </a:prstGeom>
          <a:noFill/>
        </p:spPr>
      </p:pic>
      <p:pic>
        <p:nvPicPr>
          <p:cNvPr id="21510" name="Picture 6" descr="C:\Documents and Settings\Администратор\Рабочий стол\на открыт урок картинки\арка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3" y="5000636"/>
            <a:ext cx="1571635" cy="1571635"/>
          </a:xfrm>
          <a:prstGeom prst="rect">
            <a:avLst/>
          </a:prstGeom>
          <a:noFill/>
        </p:spPr>
      </p:pic>
      <p:pic>
        <p:nvPicPr>
          <p:cNvPr id="21511" name="Picture 7" descr="C:\Documents and Settings\Администратор\Рабочий стол\на открыт урок картинки\дала жанауар\i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286124"/>
            <a:ext cx="1428750" cy="1238250"/>
          </a:xfrm>
          <a:prstGeom prst="rect">
            <a:avLst/>
          </a:prstGeom>
          <a:noFill/>
        </p:spPr>
      </p:pic>
      <p:pic>
        <p:nvPicPr>
          <p:cNvPr id="21512" name="Picture 8" descr="C:\Documents and Settings\Администратор\Рабочий стол\на открыт урок картинки\уй жануарлары\1.scre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1142984"/>
            <a:ext cx="1552577" cy="2345152"/>
          </a:xfrm>
          <a:prstGeom prst="rect">
            <a:avLst/>
          </a:prstGeom>
          <a:noFill/>
        </p:spPr>
      </p:pic>
      <p:pic>
        <p:nvPicPr>
          <p:cNvPr id="21513" name="Picture 9" descr="C:\Documents and Settings\Администратор\Рабочий стол\на открыт урок картинки\уй жануарлары\030_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1285860"/>
            <a:ext cx="2233511" cy="1608128"/>
          </a:xfrm>
          <a:prstGeom prst="rect">
            <a:avLst/>
          </a:prstGeom>
          <a:noFill/>
        </p:spPr>
      </p:pic>
      <p:pic>
        <p:nvPicPr>
          <p:cNvPr id="21514" name="Picture 10" descr="C:\Documents and Settings\Администратор\Рабочий стол\на открыт урок картинки\уй жануарлары\434_4d22f6e90e949098863f88cf6145185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5214950"/>
            <a:ext cx="2455887" cy="1442975"/>
          </a:xfrm>
          <a:prstGeom prst="rect">
            <a:avLst/>
          </a:prstGeom>
          <a:noFill/>
        </p:spPr>
      </p:pic>
      <p:pic>
        <p:nvPicPr>
          <p:cNvPr id="21515" name="Picture 11" descr="C:\Documents and Settings\Администратор\Рабочий стол\на открыт урок картинки\уй жануарлары\698f009c7d51cdc9274dda5ca4c2ebd4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3000372"/>
            <a:ext cx="1617679" cy="1294143"/>
          </a:xfrm>
          <a:prstGeom prst="rect">
            <a:avLst/>
          </a:prstGeom>
          <a:noFill/>
        </p:spPr>
      </p:pic>
      <p:pic>
        <p:nvPicPr>
          <p:cNvPr id="21516" name="Picture 12" descr="C:\Documents and Settings\Администратор\Рабочий стол\на открыт урок картинки\уй жануарлары\calf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958" y="3293542"/>
            <a:ext cx="1428760" cy="1207028"/>
          </a:xfrm>
          <a:prstGeom prst="rect">
            <a:avLst/>
          </a:prstGeom>
          <a:noFill/>
        </p:spPr>
      </p:pic>
      <p:pic>
        <p:nvPicPr>
          <p:cNvPr id="21517" name="Picture 13" descr="C:\Documents and Settings\Администратор\Рабочий стол\на открыт урок картинки\уй жануарлары\lam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34" y="5000636"/>
            <a:ext cx="1343033" cy="1571636"/>
          </a:xfrm>
          <a:prstGeom prst="rect">
            <a:avLst/>
          </a:prstGeom>
          <a:noFill/>
        </p:spPr>
      </p:pic>
      <p:pic>
        <p:nvPicPr>
          <p:cNvPr id="21518" name="Picture 14" descr="C:\Documents and Settings\Администратор\Рабочий стол\на открыт урок картинки\дала жанауар\ssaig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28794" y="3611592"/>
            <a:ext cx="1768893" cy="1031854"/>
          </a:xfrm>
          <a:prstGeom prst="rect">
            <a:avLst/>
          </a:prstGeom>
          <a:noFill/>
        </p:spPr>
      </p:pic>
      <p:pic>
        <p:nvPicPr>
          <p:cNvPr id="21519" name="Picture 15" descr="C:\Documents and Settings\Администратор\Рабочий стол\на открыт урок картинки\уй жануарлары\D7AB1DFA-CB75-4D67-A835-7E005C10A133_mw800_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5143512"/>
            <a:ext cx="1320255" cy="1000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на открыт урок картинки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Documents and Settings\Администратор\Рабочий стол\на открыт урок картинки\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2" y="928670"/>
            <a:ext cx="3352800" cy="4000528"/>
          </a:xfrm>
          <a:prstGeom prst="rect">
            <a:avLst/>
          </a:prstGeom>
          <a:noFill/>
        </p:spPr>
      </p:pic>
      <p:pic>
        <p:nvPicPr>
          <p:cNvPr id="22531" name="Picture 3" descr="C:\Documents and Settings\Администратор\Рабочий стол\на открыт урок картинки\арк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928670"/>
            <a:ext cx="3643338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21023" y="5072074"/>
            <a:ext cx="2390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Ар...стан.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3727" y="5143512"/>
            <a:ext cx="189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Ар...ар.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14290"/>
            <a:ext cx="1170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на открыт урок картинки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92639" y="5357826"/>
            <a:ext cx="158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Ке...ік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5429264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П...л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Администратор\Рабочий стол\на открыт урок картинки\кер3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3762368" cy="4405310"/>
          </a:xfrm>
          <a:prstGeom prst="rect">
            <a:avLst/>
          </a:prstGeom>
          <a:noFill/>
        </p:spPr>
      </p:pic>
      <p:pic>
        <p:nvPicPr>
          <p:cNvPr id="23555" name="Picture 3" descr="C:\Documents and Settings\Администратор\Рабочий стол\на открыт урок картинки\пи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857232"/>
            <a:ext cx="3808541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на открыт урок картинки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82673" y="5357826"/>
            <a:ext cx="1806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Бар...с.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3973" y="5429264"/>
            <a:ext cx="1670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Б...ғы.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Администратор\Рабочий стол\на открыт урок картинки\бары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928670"/>
            <a:ext cx="3357586" cy="4357718"/>
          </a:xfrm>
          <a:prstGeom prst="rect">
            <a:avLst/>
          </a:prstGeom>
          <a:noFill/>
        </p:spPr>
      </p:pic>
      <p:pic>
        <p:nvPicPr>
          <p:cNvPr id="24579" name="Picture 3" descr="C:\Documents and Settings\Администратор\Рабочий стол\на открыт урок картинки\буг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00108"/>
            <a:ext cx="406400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на открыт урок картинки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C:\Documents and Settings\Администратор\Рабочий стол\на открыт урок картинки\аю\0a06c43b0705f9f594f1207bb71738b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на открыт урок картинки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Documents and Settings\Администратор\Рабочий стол\на открыт урок картинки\волк\1256321527_wolf15_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на открыт урок картинки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Documents and Settings\Администратор\Рабочий стол\на открыт урок картинки\заяц\0_4f66f_f6a8911a_L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7072362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на открыт урок картинки\master3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Documents and Settings\Администратор\Рабочий стол\на открыт урок картинки\лиса\0_5e9a2_1c87b2cf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дминистратор\Рабочий стол\на открыт урок картинк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571480"/>
            <a:ext cx="6504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Сабақтын тақырыбы: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304" y="2071678"/>
            <a:ext cx="78157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Қазақстанда мекендейтін </a:t>
            </a:r>
          </a:p>
          <a:p>
            <a:pPr algn="ctr"/>
            <a:r>
              <a:rPr lang="kk-K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жануарлар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дминистратор\Рабочий стол\на открыт урок картинк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714356"/>
            <a:ext cx="590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Сабақтын мақсаты: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14414" y="2498795"/>
            <a:ext cx="6572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Оқушылардың Қазақстанда мекендейтін жануарлар туралы білім-біліктерін арттыру.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дминистратор\Рабочий стол\на открыт урок картинк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396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714356"/>
            <a:ext cx="6567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Сабақтын міндеттері: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5786" y="1857364"/>
            <a:ext cx="664367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Қазақстанда мекендейтін жануарлар туралы білімдерін жинақтау, бір жүйеге келтіру. Білгендерін қайталау тереңдету дүниетанымдарын кеңейту септіктерді қаншалықты деңгейде меңгергенін тиянақтау.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Сауатты жазуға, сурет бойынша әңгіме құрастыруға, затты сипаттауға үйрету ойлауға, салыстыруға, ізденуге баулу.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Туған өлке табиғатына, онда өмір сүретін жануарларға деген сүйіспеншілік сезімдерін арттыру, табиғатты жанарларды қорғауға, аялауға тәрбиелеу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дминистратор\Рабочий стол\на открыт урок картинк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143240" y="2143116"/>
            <a:ext cx="2643206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Жануарлар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V="1">
            <a:off x="2750331" y="1893083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4071140" y="1715282"/>
            <a:ext cx="643736" cy="7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250661" y="1821645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2357422" y="292893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29322" y="300037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750331" y="3750471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3572662" y="4356900"/>
            <a:ext cx="714380" cy="144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822033" y="4179099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43570" y="3643314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171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2011-11-24T07:51:51Z</dcterms:created>
  <dcterms:modified xsi:type="dcterms:W3CDTF">2011-11-26T09:06:32Z</dcterms:modified>
</cp:coreProperties>
</file>