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1" r:id="rId4"/>
    <p:sldId id="262" r:id="rId5"/>
    <p:sldId id="263" r:id="rId6"/>
    <p:sldId id="266" r:id="rId7"/>
    <p:sldId id="258" r:id="rId8"/>
    <p:sldId id="259" r:id="rId9"/>
    <p:sldId id="269" r:id="rId10"/>
    <p:sldId id="270" r:id="rId11"/>
    <p:sldId id="264" r:id="rId12"/>
    <p:sldId id="265" r:id="rId13"/>
    <p:sldId id="267" r:id="rId14"/>
    <p:sldId id="268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864" y="-6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F10A0-31CE-4333-9CCE-8D97E69B33F0}" type="datetimeFigureOut">
              <a:rPr lang="ru-RU" smtClean="0"/>
              <a:pPr/>
              <a:t>26.11.2011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9D92F-1FBE-44AF-96C9-0FF6610844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F10A0-31CE-4333-9CCE-8D97E69B33F0}" type="datetimeFigureOut">
              <a:rPr lang="ru-RU" smtClean="0"/>
              <a:pPr/>
              <a:t>26.11.2011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9D92F-1FBE-44AF-96C9-0FF6610844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F10A0-31CE-4333-9CCE-8D97E69B33F0}" type="datetimeFigureOut">
              <a:rPr lang="ru-RU" smtClean="0"/>
              <a:pPr/>
              <a:t>26.11.2011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9D92F-1FBE-44AF-96C9-0FF6610844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F10A0-31CE-4333-9CCE-8D97E69B33F0}" type="datetimeFigureOut">
              <a:rPr lang="ru-RU" smtClean="0"/>
              <a:pPr/>
              <a:t>26.11.2011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9D92F-1FBE-44AF-96C9-0FF6610844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F10A0-31CE-4333-9CCE-8D97E69B33F0}" type="datetimeFigureOut">
              <a:rPr lang="ru-RU" smtClean="0"/>
              <a:pPr/>
              <a:t>26.11.2011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9D92F-1FBE-44AF-96C9-0FF6610844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F10A0-31CE-4333-9CCE-8D97E69B33F0}" type="datetimeFigureOut">
              <a:rPr lang="ru-RU" smtClean="0"/>
              <a:pPr/>
              <a:t>26.11.2011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9D92F-1FBE-44AF-96C9-0FF6610844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F10A0-31CE-4333-9CCE-8D97E69B33F0}" type="datetimeFigureOut">
              <a:rPr lang="ru-RU" smtClean="0"/>
              <a:pPr/>
              <a:t>26.11.2011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9D92F-1FBE-44AF-96C9-0FF6610844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F10A0-31CE-4333-9CCE-8D97E69B33F0}" type="datetimeFigureOut">
              <a:rPr lang="ru-RU" smtClean="0"/>
              <a:pPr/>
              <a:t>26.11.2011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9D92F-1FBE-44AF-96C9-0FF6610844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F10A0-31CE-4333-9CCE-8D97E69B33F0}" type="datetimeFigureOut">
              <a:rPr lang="ru-RU" smtClean="0"/>
              <a:pPr/>
              <a:t>26.11.2011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9D92F-1FBE-44AF-96C9-0FF6610844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F10A0-31CE-4333-9CCE-8D97E69B33F0}" type="datetimeFigureOut">
              <a:rPr lang="ru-RU" smtClean="0"/>
              <a:pPr/>
              <a:t>26.11.2011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9D92F-1FBE-44AF-96C9-0FF6610844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F10A0-31CE-4333-9CCE-8D97E69B33F0}" type="datetimeFigureOut">
              <a:rPr lang="ru-RU" smtClean="0"/>
              <a:pPr/>
              <a:t>26.11.2011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9D92F-1FBE-44AF-96C9-0FF6610844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DF10A0-31CE-4333-9CCE-8D97E69B33F0}" type="datetimeFigureOut">
              <a:rPr lang="ru-RU" smtClean="0"/>
              <a:pPr/>
              <a:t>26.11.2011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89D92F-1FBE-44AF-96C9-0FF6610844D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13" Type="http://schemas.openxmlformats.org/officeDocument/2006/relationships/image" Target="../media/image21.jpe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12" Type="http://schemas.openxmlformats.org/officeDocument/2006/relationships/image" Target="../media/image20.jpeg"/><Relationship Id="rId2" Type="http://schemas.openxmlformats.org/officeDocument/2006/relationships/image" Target="../media/image5.gif"/><Relationship Id="rId16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11" Type="http://schemas.openxmlformats.org/officeDocument/2006/relationships/image" Target="../media/image19.jpeg"/><Relationship Id="rId5" Type="http://schemas.openxmlformats.org/officeDocument/2006/relationships/image" Target="../media/image13.jpeg"/><Relationship Id="rId15" Type="http://schemas.openxmlformats.org/officeDocument/2006/relationships/image" Target="../media/image23.jpeg"/><Relationship Id="rId10" Type="http://schemas.openxmlformats.org/officeDocument/2006/relationships/image" Target="../media/image18.jpeg"/><Relationship Id="rId4" Type="http://schemas.openxmlformats.org/officeDocument/2006/relationships/image" Target="../media/image12.png"/><Relationship Id="rId9" Type="http://schemas.openxmlformats.org/officeDocument/2006/relationships/image" Target="../media/image17.jpeg"/><Relationship Id="rId1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Администратор\Рабочий стол\на открыт урок картинки\powerpoint-templates-orang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027" name="Picture 3" descr="C:\Documents and Settings\Администратор\Рабочий стол\школа 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15140" y="285728"/>
            <a:ext cx="2286016" cy="17145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1071538" y="285728"/>
            <a:ext cx="458330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dirty="0" smtClean="0">
                <a:solidFill>
                  <a:srgbClr val="0000FF"/>
                </a:solidFill>
                <a:latin typeface="Monotype Corsiva" pitchFamily="66" charset="0"/>
              </a:rPr>
              <a:t>№ 13 орта мектеп</a:t>
            </a:r>
            <a:endParaRPr lang="ru-RU" sz="4800" dirty="0">
              <a:solidFill>
                <a:srgbClr val="0000FF"/>
              </a:solidFill>
              <a:latin typeface="Monotype Corsiva" pitchFamily="66" charset="0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71406" y="1071546"/>
            <a:ext cx="6500858" cy="71438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9" name="Picture 5" descr="C:\Documents and Settings\Администратор\Рабочий стол\Гульнар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1500174"/>
            <a:ext cx="1398588" cy="2058988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ot"/>
          </a:ln>
        </p:spPr>
      </p:pic>
      <p:sp>
        <p:nvSpPr>
          <p:cNvPr id="11" name="TextBox 10"/>
          <p:cNvSpPr txBox="1"/>
          <p:nvPr/>
        </p:nvSpPr>
        <p:spPr>
          <a:xfrm>
            <a:off x="1785918" y="1928802"/>
            <a:ext cx="579261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Қазақ тілі мен әдебиет пәнінің мұғалімі</a:t>
            </a:r>
          </a:p>
          <a:p>
            <a:pPr algn="ctr"/>
            <a:r>
              <a:rPr lang="kk-KZ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Ақылбекова Гүлнар Ермекбаевна</a:t>
            </a:r>
            <a:endParaRPr lang="ru-RU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2" descr="C:\Documents and Settings\Администратор\Рабочий стол\готовый Web\АНеля\Анель Нургуль\Анель 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5720" y="4042830"/>
            <a:ext cx="1500198" cy="2388990"/>
          </a:xfrm>
          <a:prstGeom prst="rect">
            <a:avLst/>
          </a:prstGeom>
          <a:noFill/>
          <a:ln>
            <a:solidFill>
              <a:srgbClr val="FF0000"/>
            </a:solidFill>
            <a:prstDash val="sysDot"/>
          </a:ln>
        </p:spPr>
      </p:pic>
      <p:sp>
        <p:nvSpPr>
          <p:cNvPr id="10" name="TextBox 9"/>
          <p:cNvSpPr txBox="1"/>
          <p:nvPr/>
        </p:nvSpPr>
        <p:spPr>
          <a:xfrm>
            <a:off x="2285984" y="4071942"/>
            <a:ext cx="556684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Ресурстық орталық оқытушысы</a:t>
            </a:r>
          </a:p>
          <a:p>
            <a:pPr algn="ctr"/>
            <a:r>
              <a:rPr lang="kk-KZ" sz="2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Какенбекова Анел Асылановна</a:t>
            </a:r>
            <a:endParaRPr lang="ru-RU" sz="28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Documents and Settings\Администратор\Рабочий стол\на открыт урок картинки\master303_background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7411" name="Picture 3" descr="C:\Documents and Settings\Администратор\Рабочий стол\на открыт урок картинки\аю\0a06c43b0705f9f594f1207bb71738ba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Documents and Settings\Администратор\Рабочий стол\на открыт урок картинки\master303_background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8435" name="Picture 3" descr="C:\Documents and Settings\Администратор\Рабочий стол\на открыт урок картинки\волк\1256321527_wolf15_1024x76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Documents and Settings\Администратор\Рабочий стол\на открыт урок картинки\master303_background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9458" name="Picture 2" descr="C:\Documents and Settings\Администратор\Рабочий стол\на открыт урок картинки\заяц\0_4f66f_f6a8911a_L.jpg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8662" y="285728"/>
            <a:ext cx="7072362" cy="65722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Documents and Settings\Администратор\Рабочий стол\на открыт урок картинки\master303_background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0482" name="Picture 2" descr="C:\Documents and Settings\Администратор\Рабочий стол\на открыт урок картинки\лиса\0_5e9a2_1c87b2cf_XL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Documents and Settings\Администратор\Рабочий стол\на открыт урок картинки\2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4"/>
            <a:ext cx="9144000" cy="6858024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285852" y="571480"/>
            <a:ext cx="650415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k-KZ" sz="5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Сабақтын тақырыбы:</a:t>
            </a:r>
            <a:endParaRPr lang="ru-RU" sz="5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00304" y="2071678"/>
            <a:ext cx="7815794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Қазақстанда мекендейтін </a:t>
            </a:r>
          </a:p>
          <a:p>
            <a:pPr algn="ctr"/>
            <a:r>
              <a:rPr lang="kk-KZ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жануарлар</a:t>
            </a:r>
            <a:endParaRPr lang="ru-RU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39700">
                  <a:schemeClr val="accent4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Documents and Settings\Администратор\Рабочий стол\на открыт урок картинки\2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4"/>
            <a:ext cx="9144000" cy="6858024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857356" y="714356"/>
            <a:ext cx="59060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5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Сабақтын мақсаты:</a:t>
            </a:r>
            <a:endParaRPr lang="ru-RU" sz="5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1214414" y="2498795"/>
            <a:ext cx="6572296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3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Оқушылардың Қазақстанда мекендейтін жануарлар туралы білім-біліктерін арттыру.</a:t>
            </a:r>
            <a:endParaRPr kumimoji="0" lang="kk-KZ" sz="36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Documents and Settings\Администратор\Рабочий стол\на открыт урок картинки\2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" y="0"/>
            <a:ext cx="9143968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857356" y="714356"/>
            <a:ext cx="656782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k-KZ" sz="5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Сабақтын міндеттері:</a:t>
            </a:r>
            <a:endParaRPr lang="ru-RU" sz="5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785786" y="1857364"/>
            <a:ext cx="6643670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kk-KZ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Қазақстанда мекендейтін жануарлар туралы білімдерін жинақтау, бір жүйеге келтіру. Білгендерін қайталау тереңдету дүниетанымдарын кеңейту септіктерді қаншалықты деңгейде меңгергенін тиянақтау.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kk-KZ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Сауатты жазуға, сурет бойынша әңгіме құрастыруға, затты сипаттауға үйрету ойлауға, салыстыруға, ізденуге баулу.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kk-KZ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Туған өлке табиғатына, онда өмір сүретін жануарларға деген сүйіспеншілік сезімдерін арттыру, табиғатты жанарларды қорғауға, аялауға тәрбиелеу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C:\Documents and Settings\Администратор\Рабочий стол\на открыт урок картинки\2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Овал 2"/>
          <p:cNvSpPr/>
          <p:nvPr/>
        </p:nvSpPr>
        <p:spPr>
          <a:xfrm>
            <a:off x="3143240" y="2143116"/>
            <a:ext cx="2643206" cy="18573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Жануарлар</a:t>
            </a:r>
            <a:endParaRPr lang="ru-RU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" name="Прямая со стрелкой 6"/>
          <p:cNvCxnSpPr/>
          <p:nvPr/>
        </p:nvCxnSpPr>
        <p:spPr>
          <a:xfrm rot="16200000" flipV="1">
            <a:off x="2750331" y="1893083"/>
            <a:ext cx="571504" cy="5000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rot="16200000" flipV="1">
            <a:off x="4071140" y="1715282"/>
            <a:ext cx="643736" cy="7064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rot="5400000" flipH="1" flipV="1">
            <a:off x="5250661" y="1821645"/>
            <a:ext cx="642942" cy="2857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rot="10800000">
            <a:off x="2357422" y="2928934"/>
            <a:ext cx="71438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5929322" y="3000372"/>
            <a:ext cx="71438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rot="5400000">
            <a:off x="2750331" y="3750471"/>
            <a:ext cx="500066" cy="4286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 rot="5400000">
            <a:off x="3572662" y="4356900"/>
            <a:ext cx="714380" cy="1444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 rot="16200000" flipH="1">
            <a:off x="4822033" y="4179099"/>
            <a:ext cx="642942" cy="4286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>
            <a:off x="5643570" y="3643314"/>
            <a:ext cx="785818" cy="4286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C:\Documents and Settings\Администратор\Рабочий стол\на открыт урок картинки\2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" y="0"/>
            <a:ext cx="9144000" cy="6858000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1000100" y="1214422"/>
            <a:ext cx="2069797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kk-KZ" sz="3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.с</a:t>
            </a:r>
            <a:r>
              <a:rPr lang="kk-KZ" sz="3600" b="1" dirty="0" smtClean="0">
                <a:latin typeface="Times New Roman" pitchFamily="18" charset="0"/>
                <a:cs typeface="Times New Roman" pitchFamily="18" charset="0"/>
              </a:rPr>
              <a:t>. Кит</a:t>
            </a:r>
          </a:p>
          <a:p>
            <a:r>
              <a:rPr lang="kk-KZ" sz="3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І.с </a:t>
            </a:r>
            <a:r>
              <a:rPr lang="kk-KZ" sz="3600" b="1" dirty="0" smtClean="0">
                <a:latin typeface="Times New Roman" pitchFamily="18" charset="0"/>
                <a:cs typeface="Times New Roman" pitchFamily="18" charset="0"/>
              </a:rPr>
              <a:t>. Кит </a:t>
            </a:r>
          </a:p>
          <a:p>
            <a:r>
              <a:rPr lang="kk-KZ" sz="3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Б.с. </a:t>
            </a:r>
            <a:r>
              <a:rPr lang="kk-KZ" sz="3600" b="1" dirty="0" smtClean="0">
                <a:latin typeface="Times New Roman" pitchFamily="18" charset="0"/>
                <a:cs typeface="Times New Roman" pitchFamily="18" charset="0"/>
              </a:rPr>
              <a:t>Кит</a:t>
            </a:r>
          </a:p>
          <a:p>
            <a:r>
              <a:rPr lang="kk-KZ" sz="3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Т.с. </a:t>
            </a:r>
            <a:r>
              <a:rPr lang="kk-KZ" sz="3600" b="1" dirty="0" smtClean="0">
                <a:latin typeface="Times New Roman" pitchFamily="18" charset="0"/>
                <a:cs typeface="Times New Roman" pitchFamily="18" charset="0"/>
              </a:rPr>
              <a:t>Кит</a:t>
            </a:r>
          </a:p>
          <a:p>
            <a:r>
              <a:rPr lang="kk-KZ" sz="3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Ж.с. </a:t>
            </a:r>
            <a:r>
              <a:rPr lang="kk-KZ" sz="3600" b="1" dirty="0" smtClean="0">
                <a:latin typeface="Times New Roman" pitchFamily="18" charset="0"/>
                <a:cs typeface="Times New Roman" pitchFamily="18" charset="0"/>
              </a:rPr>
              <a:t>Кит</a:t>
            </a:r>
          </a:p>
          <a:p>
            <a:r>
              <a:rPr lang="kk-KZ" sz="3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Ш.с. </a:t>
            </a:r>
            <a:r>
              <a:rPr lang="kk-KZ" sz="3600" b="1" dirty="0" smtClean="0">
                <a:latin typeface="Times New Roman" pitchFamily="18" charset="0"/>
                <a:cs typeface="Times New Roman" pitchFamily="18" charset="0"/>
              </a:rPr>
              <a:t>Кит</a:t>
            </a:r>
          </a:p>
          <a:p>
            <a:r>
              <a:rPr lang="kk-KZ" sz="3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К.с. </a:t>
            </a:r>
            <a:r>
              <a:rPr lang="kk-KZ" sz="3600" b="1" dirty="0" smtClean="0">
                <a:latin typeface="Times New Roman" pitchFamily="18" charset="0"/>
                <a:cs typeface="Times New Roman" pitchFamily="18" charset="0"/>
              </a:rPr>
              <a:t>Кит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000628" y="1244632"/>
            <a:ext cx="257175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kk-KZ" sz="3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.с</a:t>
            </a:r>
            <a:r>
              <a:rPr lang="kk-KZ" sz="3600" b="1" dirty="0" smtClean="0">
                <a:latin typeface="Times New Roman" pitchFamily="18" charset="0"/>
                <a:cs typeface="Times New Roman" pitchFamily="18" charset="0"/>
              </a:rPr>
              <a:t>. Аю</a:t>
            </a:r>
          </a:p>
          <a:p>
            <a:r>
              <a:rPr lang="kk-KZ" sz="3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І.с </a:t>
            </a:r>
            <a:r>
              <a:rPr lang="kk-KZ" sz="3600" b="1" dirty="0" smtClean="0">
                <a:latin typeface="Times New Roman" pitchFamily="18" charset="0"/>
                <a:cs typeface="Times New Roman" pitchFamily="18" charset="0"/>
              </a:rPr>
              <a:t>. Аю</a:t>
            </a:r>
          </a:p>
          <a:p>
            <a:r>
              <a:rPr lang="kk-KZ" sz="3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Б.с. </a:t>
            </a:r>
            <a:r>
              <a:rPr lang="kk-KZ" sz="3600" b="1" dirty="0" smtClean="0">
                <a:latin typeface="Times New Roman" pitchFamily="18" charset="0"/>
                <a:cs typeface="Times New Roman" pitchFamily="18" charset="0"/>
              </a:rPr>
              <a:t>Аю</a:t>
            </a:r>
          </a:p>
          <a:p>
            <a:r>
              <a:rPr lang="kk-KZ" sz="3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Т.с. </a:t>
            </a:r>
            <a:r>
              <a:rPr lang="kk-KZ" sz="3600" b="1" dirty="0" smtClean="0">
                <a:latin typeface="Times New Roman" pitchFamily="18" charset="0"/>
                <a:cs typeface="Times New Roman" pitchFamily="18" charset="0"/>
              </a:rPr>
              <a:t>Аю</a:t>
            </a:r>
          </a:p>
          <a:p>
            <a:r>
              <a:rPr lang="kk-KZ" sz="3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Ж.с. </a:t>
            </a:r>
            <a:r>
              <a:rPr lang="kk-KZ" sz="3600" b="1" dirty="0" smtClean="0">
                <a:latin typeface="Times New Roman" pitchFamily="18" charset="0"/>
                <a:cs typeface="Times New Roman" pitchFamily="18" charset="0"/>
              </a:rPr>
              <a:t>Аю</a:t>
            </a:r>
          </a:p>
          <a:p>
            <a:r>
              <a:rPr lang="kk-KZ" sz="3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Ш.с. </a:t>
            </a:r>
            <a:r>
              <a:rPr lang="kk-KZ" sz="3600" b="1" dirty="0" smtClean="0">
                <a:latin typeface="Times New Roman" pitchFamily="18" charset="0"/>
                <a:cs typeface="Times New Roman" pitchFamily="18" charset="0"/>
              </a:rPr>
              <a:t>Аю</a:t>
            </a:r>
          </a:p>
          <a:p>
            <a:r>
              <a:rPr lang="kk-KZ" sz="3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К.с. </a:t>
            </a:r>
            <a:r>
              <a:rPr lang="kk-KZ" sz="3600" b="1" dirty="0" smtClean="0">
                <a:latin typeface="Times New Roman" pitchFamily="18" charset="0"/>
                <a:cs typeface="Times New Roman" pitchFamily="18" charset="0"/>
              </a:rPr>
              <a:t>Аю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Documents and Settings\Администратор\Рабочий стол\на открыт урок картинки\master303_background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cxnSp>
        <p:nvCxnSpPr>
          <p:cNvPr id="4" name="Прямая соединительная линия 3"/>
          <p:cNvCxnSpPr/>
          <p:nvPr/>
        </p:nvCxnSpPr>
        <p:spPr>
          <a:xfrm rot="5400000">
            <a:off x="1000124" y="3429000"/>
            <a:ext cx="68580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714348" y="285728"/>
            <a:ext cx="30718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Үй </a:t>
            </a:r>
            <a:r>
              <a:rPr lang="kk-KZ" sz="3200" b="1" dirty="0" smtClean="0">
                <a:latin typeface="Times New Roman" pitchFamily="18" charset="0"/>
                <a:cs typeface="Times New Roman" pitchFamily="18" charset="0"/>
              </a:rPr>
              <a:t>жануарлары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00628" y="214290"/>
            <a:ext cx="356142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3200" b="1" dirty="0" smtClean="0">
                <a:latin typeface="Times New Roman" pitchFamily="18" charset="0"/>
                <a:cs typeface="Times New Roman" pitchFamily="18" charset="0"/>
              </a:rPr>
              <a:t>Дала жануарлары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506" name="Picture 2" descr="C:\Documents and Settings\Администратор\Рабочий стол\на открыт урок картинки\лиса\fox55_1600x12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1214422"/>
            <a:ext cx="1904908" cy="1428681"/>
          </a:xfrm>
          <a:prstGeom prst="rect">
            <a:avLst/>
          </a:prstGeom>
          <a:noFill/>
        </p:spPr>
      </p:pic>
      <p:pic>
        <p:nvPicPr>
          <p:cNvPr id="21507" name="Picture 3" descr="C:\Documents and Settings\Администратор\Рабочий стол\на открыт урок картинки\заяц\0_4f66f_f6a8911a_L.jpg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9124" y="1214422"/>
            <a:ext cx="1500198" cy="1302497"/>
          </a:xfrm>
          <a:prstGeom prst="rect">
            <a:avLst/>
          </a:prstGeom>
          <a:noFill/>
        </p:spPr>
      </p:pic>
      <p:pic>
        <p:nvPicPr>
          <p:cNvPr id="21508" name="Picture 4" descr="C:\Documents and Settings\Администратор\Рабочий стол\на открыт урок картинки\аю\5087399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57620" y="3000371"/>
            <a:ext cx="1214446" cy="1807211"/>
          </a:xfrm>
          <a:prstGeom prst="rect">
            <a:avLst/>
          </a:prstGeom>
          <a:noFill/>
        </p:spPr>
      </p:pic>
      <p:pic>
        <p:nvPicPr>
          <p:cNvPr id="21509" name="Picture 5" descr="C:\Documents and Settings\Администратор\Рабочий стол\на открыт урок картинки\волк\166dab05a49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71605" y="4714884"/>
            <a:ext cx="1399396" cy="2071702"/>
          </a:xfrm>
          <a:prstGeom prst="rect">
            <a:avLst/>
          </a:prstGeom>
          <a:noFill/>
        </p:spPr>
      </p:pic>
      <p:pic>
        <p:nvPicPr>
          <p:cNvPr id="21510" name="Picture 6" descr="C:\Documents and Settings\Администратор\Рабочий стол\на открыт урок картинки\аркар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929323" y="5000636"/>
            <a:ext cx="1571635" cy="1571635"/>
          </a:xfrm>
          <a:prstGeom prst="rect">
            <a:avLst/>
          </a:prstGeom>
          <a:noFill/>
        </p:spPr>
      </p:pic>
      <p:pic>
        <p:nvPicPr>
          <p:cNvPr id="21511" name="Picture 7" descr="C:\Documents and Settings\Администратор\Рабочий стол\на открыт урок картинки\дала жанауар\i.jpe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929322" y="3286124"/>
            <a:ext cx="1428750" cy="1238250"/>
          </a:xfrm>
          <a:prstGeom prst="rect">
            <a:avLst/>
          </a:prstGeom>
          <a:noFill/>
        </p:spPr>
      </p:pic>
      <p:pic>
        <p:nvPicPr>
          <p:cNvPr id="21512" name="Picture 8" descr="C:\Documents and Settings\Администратор\Рабочий стол\на открыт урок картинки\уй жануарлары\1.screen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143108" y="1142984"/>
            <a:ext cx="1552577" cy="2345152"/>
          </a:xfrm>
          <a:prstGeom prst="rect">
            <a:avLst/>
          </a:prstGeom>
          <a:noFill/>
        </p:spPr>
      </p:pic>
      <p:pic>
        <p:nvPicPr>
          <p:cNvPr id="21513" name="Picture 9" descr="C:\Documents and Settings\Администратор\Рабочий стол\на открыт урок картинки\уй жануарлары\030_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143636" y="1285860"/>
            <a:ext cx="2233511" cy="1608128"/>
          </a:xfrm>
          <a:prstGeom prst="rect">
            <a:avLst/>
          </a:prstGeom>
          <a:noFill/>
        </p:spPr>
      </p:pic>
      <p:pic>
        <p:nvPicPr>
          <p:cNvPr id="21514" name="Picture 10" descr="C:\Documents and Settings\Администратор\Рабочий стол\на открыт урок картинки\уй жануарлары\434_4d22f6e90e949098863f88cf6145185c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143240" y="5214950"/>
            <a:ext cx="2455887" cy="1442975"/>
          </a:xfrm>
          <a:prstGeom prst="rect">
            <a:avLst/>
          </a:prstGeom>
          <a:noFill/>
        </p:spPr>
      </p:pic>
      <p:pic>
        <p:nvPicPr>
          <p:cNvPr id="21515" name="Picture 11" descr="C:\Documents and Settings\Администратор\Рабочий стол\на открыт урок картинки\уй жануарлары\698f009c7d51cdc9274dda5ca4c2ebd4.jpe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14282" y="3000372"/>
            <a:ext cx="1617679" cy="1294143"/>
          </a:xfrm>
          <a:prstGeom prst="rect">
            <a:avLst/>
          </a:prstGeom>
          <a:noFill/>
        </p:spPr>
      </p:pic>
      <p:pic>
        <p:nvPicPr>
          <p:cNvPr id="21516" name="Picture 12" descr="C:\Documents and Settings\Администратор\Рабочий стол\на открыт урок картинки\уй жануарлары\calf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500958" y="3293542"/>
            <a:ext cx="1428760" cy="1207028"/>
          </a:xfrm>
          <a:prstGeom prst="rect">
            <a:avLst/>
          </a:prstGeom>
          <a:noFill/>
        </p:spPr>
      </p:pic>
      <p:pic>
        <p:nvPicPr>
          <p:cNvPr id="21517" name="Picture 13" descr="C:\Documents and Settings\Администратор\Рабочий стол\на открыт урок картинки\уй жануарлары\lamb.jp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643834" y="5000636"/>
            <a:ext cx="1343033" cy="1571636"/>
          </a:xfrm>
          <a:prstGeom prst="rect">
            <a:avLst/>
          </a:prstGeom>
          <a:noFill/>
        </p:spPr>
      </p:pic>
      <p:pic>
        <p:nvPicPr>
          <p:cNvPr id="21518" name="Picture 14" descr="C:\Documents and Settings\Администратор\Рабочий стол\на открыт урок картинки\дала жанауар\ssaiga.jp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928794" y="3611592"/>
            <a:ext cx="1768893" cy="1031854"/>
          </a:xfrm>
          <a:prstGeom prst="rect">
            <a:avLst/>
          </a:prstGeom>
          <a:noFill/>
        </p:spPr>
      </p:pic>
      <p:pic>
        <p:nvPicPr>
          <p:cNvPr id="21519" name="Picture 15" descr="C:\Documents and Settings\Администратор\Рабочий стол\на открыт урок картинки\уй жануарлары\D7AB1DFA-CB75-4D67-A835-7E005C10A133_mw800_s.jpg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142844" y="5143512"/>
            <a:ext cx="1320255" cy="100009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Documents and Settings\Администратор\Рабочий стол\на открыт урок картинки\master303_background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2530" name="Picture 2" descr="C:\Documents and Settings\Администратор\Рабочий стол\на открыт урок картинки\лев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0572" y="928670"/>
            <a:ext cx="3352800" cy="4000528"/>
          </a:xfrm>
          <a:prstGeom prst="rect">
            <a:avLst/>
          </a:prstGeom>
          <a:noFill/>
        </p:spPr>
      </p:pic>
      <p:pic>
        <p:nvPicPr>
          <p:cNvPr id="22531" name="Picture 3" descr="C:\Documents and Settings\Администратор\Рабочий стол\на открыт урок картинки\аркар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57752" y="928670"/>
            <a:ext cx="3643338" cy="4000528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121023" y="5072074"/>
            <a:ext cx="239027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k-KZ" sz="4000" b="1" dirty="0" smtClean="0">
                <a:latin typeface="Times New Roman" pitchFamily="18" charset="0"/>
                <a:cs typeface="Times New Roman" pitchFamily="18" charset="0"/>
              </a:rPr>
              <a:t>Ар...стан.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83727" y="5143512"/>
            <a:ext cx="18950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k-KZ" sz="4000" b="1" dirty="0" smtClean="0">
                <a:latin typeface="Times New Roman" pitchFamily="18" charset="0"/>
                <a:cs typeface="Times New Roman" pitchFamily="18" charset="0"/>
              </a:rPr>
              <a:t>Ар...ар.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714744" y="214290"/>
            <a:ext cx="11703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Ребус</a:t>
            </a:r>
            <a:endParaRPr lang="ru-RU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Documents and Settings\Администратор\Рабочий стол\на открыт урок картинки\master303_background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492639" y="5357826"/>
            <a:ext cx="158697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k-KZ" sz="4000" b="1" dirty="0" smtClean="0">
                <a:latin typeface="Times New Roman" pitchFamily="18" charset="0"/>
                <a:cs typeface="Times New Roman" pitchFamily="18" charset="0"/>
              </a:rPr>
              <a:t>Ке...ік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00760" y="5429264"/>
            <a:ext cx="125707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k-KZ" sz="4000" b="1" dirty="0" smtClean="0">
                <a:latin typeface="Times New Roman" pitchFamily="18" charset="0"/>
                <a:cs typeface="Times New Roman" pitchFamily="18" charset="0"/>
              </a:rPr>
              <a:t>П...л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3554" name="Picture 2" descr="C:\Documents and Settings\Администратор\Рабочий стол\на открыт урок картинки\кер3к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785794"/>
            <a:ext cx="3762368" cy="4405310"/>
          </a:xfrm>
          <a:prstGeom prst="rect">
            <a:avLst/>
          </a:prstGeom>
          <a:noFill/>
        </p:spPr>
      </p:pic>
      <p:pic>
        <p:nvPicPr>
          <p:cNvPr id="23555" name="Picture 3" descr="C:\Documents and Settings\Администратор\Рабочий стол\на открыт урок картинки\пил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29190" y="857232"/>
            <a:ext cx="3808541" cy="44291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Documents and Settings\Администратор\Рабочий стол\на открыт урок картинки\master303_background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382673" y="5357826"/>
            <a:ext cx="18069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k-KZ" sz="4000" b="1" dirty="0" smtClean="0">
                <a:latin typeface="Times New Roman" pitchFamily="18" charset="0"/>
                <a:cs typeface="Times New Roman" pitchFamily="18" charset="0"/>
              </a:rPr>
              <a:t>Бар...с.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93973" y="5429264"/>
            <a:ext cx="167065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k-KZ" sz="4000" b="1" dirty="0" smtClean="0">
                <a:latin typeface="Times New Roman" pitchFamily="18" charset="0"/>
                <a:cs typeface="Times New Roman" pitchFamily="18" charset="0"/>
              </a:rPr>
              <a:t>Б...ғы.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4578" name="Picture 2" descr="C:\Documents and Settings\Администратор\Рабочий стол\на открыт урок картинки\барыс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7" y="928670"/>
            <a:ext cx="3357586" cy="4357718"/>
          </a:xfrm>
          <a:prstGeom prst="rect">
            <a:avLst/>
          </a:prstGeom>
          <a:noFill/>
        </p:spPr>
      </p:pic>
      <p:pic>
        <p:nvPicPr>
          <p:cNvPr id="24579" name="Picture 3" descr="C:\Documents and Settings\Администратор\Рабочий стол\на открыт урок картинки\бугы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1000108"/>
            <a:ext cx="4064000" cy="42862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306</TotalTime>
  <Words>171</Words>
  <Application>Microsoft Office PowerPoint</Application>
  <PresentationFormat>Экран (4:3)</PresentationFormat>
  <Paragraphs>38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34</cp:revision>
  <dcterms:created xsi:type="dcterms:W3CDTF">2011-11-24T07:51:51Z</dcterms:created>
  <dcterms:modified xsi:type="dcterms:W3CDTF">2011-11-26T09:06:32Z</dcterms:modified>
</cp:coreProperties>
</file>