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2" r:id="rId8"/>
    <p:sldId id="263" r:id="rId9"/>
    <p:sldId id="264" r:id="rId10"/>
    <p:sldId id="267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291B86-1394-48C6-9C84-058F4D4EFBCF}" type="datetimeFigureOut">
              <a:rPr lang="ru-RU" smtClean="0"/>
              <a:pPr/>
              <a:t>10.11.2011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3D955-DCA3-4EC6-ADAB-B41273B85A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291B86-1394-48C6-9C84-058F4D4EFBCF}" type="datetimeFigureOut">
              <a:rPr lang="ru-RU" smtClean="0"/>
              <a:pPr/>
              <a:t>10.11.2011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3D955-DCA3-4EC6-ADAB-B41273B85A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291B86-1394-48C6-9C84-058F4D4EFBCF}" type="datetimeFigureOut">
              <a:rPr lang="ru-RU" smtClean="0"/>
              <a:pPr/>
              <a:t>10.11.2011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3D955-DCA3-4EC6-ADAB-B41273B85A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291B86-1394-48C6-9C84-058F4D4EFBCF}" type="datetimeFigureOut">
              <a:rPr lang="ru-RU" smtClean="0"/>
              <a:pPr/>
              <a:t>10.11.2011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3D955-DCA3-4EC6-ADAB-B41273B85A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291B86-1394-48C6-9C84-058F4D4EFBCF}" type="datetimeFigureOut">
              <a:rPr lang="ru-RU" smtClean="0"/>
              <a:pPr/>
              <a:t>10.11.2011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3D955-DCA3-4EC6-ADAB-B41273B85A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291B86-1394-48C6-9C84-058F4D4EFBCF}" type="datetimeFigureOut">
              <a:rPr lang="ru-RU" smtClean="0"/>
              <a:pPr/>
              <a:t>10.11.2011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3D955-DCA3-4EC6-ADAB-B41273B85A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291B86-1394-48C6-9C84-058F4D4EFBCF}" type="datetimeFigureOut">
              <a:rPr lang="ru-RU" smtClean="0"/>
              <a:pPr/>
              <a:t>10.11.2011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3D955-DCA3-4EC6-ADAB-B41273B85A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291B86-1394-48C6-9C84-058F4D4EFBCF}" type="datetimeFigureOut">
              <a:rPr lang="ru-RU" smtClean="0"/>
              <a:pPr/>
              <a:t>10.11.2011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3D955-DCA3-4EC6-ADAB-B41273B85A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291B86-1394-48C6-9C84-058F4D4EFBCF}" type="datetimeFigureOut">
              <a:rPr lang="ru-RU" smtClean="0"/>
              <a:pPr/>
              <a:t>10.11.2011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3D955-DCA3-4EC6-ADAB-B41273B85A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291B86-1394-48C6-9C84-058F4D4EFBCF}" type="datetimeFigureOut">
              <a:rPr lang="ru-RU" smtClean="0"/>
              <a:pPr/>
              <a:t>10.11.2011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3D955-DCA3-4EC6-ADAB-B41273B85A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291B86-1394-48C6-9C84-058F4D4EFBCF}" type="datetimeFigureOut">
              <a:rPr lang="ru-RU" smtClean="0"/>
              <a:pPr/>
              <a:t>10.11.2011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13D955-DCA3-4EC6-ADAB-B41273B85A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E291B86-1394-48C6-9C84-058F4D4EFBCF}" type="datetimeFigureOut">
              <a:rPr lang="ru-RU" smtClean="0"/>
              <a:pPr/>
              <a:t>10.11.2011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D13D955-DCA3-4EC6-ADAB-B41273B85A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357298"/>
            <a:ext cx="7851648" cy="182880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2000240"/>
            <a:ext cx="7854696" cy="1752600"/>
          </a:xfrm>
        </p:spPr>
        <p:txBody>
          <a:bodyPr>
            <a:noAutofit/>
          </a:bodyPr>
          <a:lstStyle/>
          <a:p>
            <a:r>
              <a:rPr lang="ru-RU" sz="3600" i="1" dirty="0" smtClean="0"/>
              <a:t>“Нет и не может быть детей, </a:t>
            </a:r>
            <a:br>
              <a:rPr lang="ru-RU" sz="3600" i="1" dirty="0" smtClean="0"/>
            </a:br>
            <a:r>
              <a:rPr lang="ru-RU" sz="3600" i="1" dirty="0" smtClean="0"/>
              <a:t>которые бы  не хотели учиться </a:t>
            </a:r>
          </a:p>
          <a:p>
            <a:r>
              <a:rPr lang="ru-RU" sz="3600" i="1" dirty="0" smtClean="0"/>
              <a:t>с самого  начала  обучения”</a:t>
            </a:r>
            <a:endParaRPr lang="ru-RU" sz="3600" dirty="0" smtClean="0"/>
          </a:p>
          <a:p>
            <a:r>
              <a:rPr lang="ru-RU" sz="3600" i="1" dirty="0" smtClean="0"/>
              <a:t> </a:t>
            </a:r>
            <a:endParaRPr lang="ru-RU" sz="3600" dirty="0" smtClean="0"/>
          </a:p>
          <a:p>
            <a:r>
              <a:rPr lang="ru-RU" sz="3600" i="1" dirty="0" smtClean="0"/>
              <a:t>                         В.А.Сухомлинский.</a:t>
            </a:r>
            <a:endParaRPr lang="ru-RU" sz="3600" dirty="0" smtClean="0"/>
          </a:p>
          <a:p>
            <a:r>
              <a:rPr lang="ru-RU" sz="3600" i="1" dirty="0" smtClean="0"/>
              <a:t> </a:t>
            </a:r>
            <a:endParaRPr lang="ru-RU" sz="3600" dirty="0" smtClean="0"/>
          </a:p>
          <a:p>
            <a:endParaRPr lang="ru-RU" sz="3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b="1" dirty="0" smtClean="0"/>
              <a:t>Работать над мотивацией познавательной деятельности – это значит формировать положительное отношение школьников к учебной деятельности, развивать их стремление к более глубокому познанию изучаемых предметов.</a:t>
            </a:r>
            <a:endParaRPr lang="ru-RU" sz="3200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42886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Интерес - это синоним учебной мотивации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643182"/>
            <a:ext cx="8229600" cy="335758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/>
              <a:t> </a:t>
            </a:r>
            <a:endParaRPr lang="ru-RU" sz="3200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r>
              <a:rPr lang="ru-RU" dirty="0" smtClean="0"/>
              <a:t>Методы мотивации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>
            <a:normAutofit fontScale="92500" lnSpcReduction="20000"/>
          </a:bodyPr>
          <a:lstStyle/>
          <a:p>
            <a:r>
              <a:rPr lang="ru-RU" sz="3200" b="1" dirty="0" smtClean="0"/>
              <a:t>Познавательная игра</a:t>
            </a:r>
          </a:p>
          <a:p>
            <a:r>
              <a:rPr lang="ru-RU" sz="3200" b="1" dirty="0" smtClean="0"/>
              <a:t> Дискуссия</a:t>
            </a:r>
          </a:p>
          <a:p>
            <a:r>
              <a:rPr lang="ru-RU" sz="3200" b="1" dirty="0" smtClean="0"/>
              <a:t> Наглядность</a:t>
            </a:r>
          </a:p>
          <a:p>
            <a:r>
              <a:rPr lang="ru-RU" sz="3200" b="1" dirty="0" smtClean="0"/>
              <a:t> Эмоциональное воздействие</a:t>
            </a:r>
          </a:p>
          <a:p>
            <a:r>
              <a:rPr lang="ru-RU" sz="3200" b="1" dirty="0" smtClean="0"/>
              <a:t> Стимулирующее поощрение</a:t>
            </a:r>
          </a:p>
          <a:p>
            <a:r>
              <a:rPr lang="ru-RU" sz="3200" b="1" dirty="0" smtClean="0"/>
              <a:t> Сравнение</a:t>
            </a:r>
          </a:p>
          <a:p>
            <a:r>
              <a:rPr lang="ru-RU" sz="3200" b="1" dirty="0" smtClean="0"/>
              <a:t> Нетрадиционные и интегрированные уроки</a:t>
            </a:r>
          </a:p>
          <a:p>
            <a:r>
              <a:rPr lang="ru-RU" sz="3200" b="1" dirty="0" smtClean="0"/>
              <a:t> Метод движения по ступеням</a:t>
            </a:r>
          </a:p>
          <a:p>
            <a:r>
              <a:rPr lang="ru-RU" sz="3200" b="1" dirty="0" smtClean="0"/>
              <a:t> Соревнование</a:t>
            </a:r>
          </a:p>
          <a:p>
            <a:r>
              <a:rPr lang="ru-RU" sz="3200" b="1" dirty="0" smtClean="0"/>
              <a:t> Лабораторные и практические работы</a:t>
            </a:r>
          </a:p>
          <a:p>
            <a:pPr>
              <a:buNone/>
            </a:pPr>
            <a:endParaRPr lang="ru-RU" sz="3200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Наглядность</a:t>
            </a:r>
            <a:endParaRPr lang="ru-RU" dirty="0"/>
          </a:p>
        </p:txBody>
      </p:sp>
      <p:pic>
        <p:nvPicPr>
          <p:cNvPr id="4" name="Содержимое 3" descr="E:\фото\foto\новое фото\Фото новое\DSC0258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000240"/>
            <a:ext cx="4322618" cy="3246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:\фото\foto\новое фото\Фото новое\DSC0258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286124"/>
            <a:ext cx="435292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r>
              <a:rPr lang="ru-RU" dirty="0" smtClean="0"/>
              <a:t>Методы мотивации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>
            <a:normAutofit fontScale="92500" lnSpcReduction="20000"/>
          </a:bodyPr>
          <a:lstStyle/>
          <a:p>
            <a:r>
              <a:rPr lang="ru-RU" sz="3200" b="1" dirty="0" smtClean="0"/>
              <a:t>Познавательная игра</a:t>
            </a:r>
          </a:p>
          <a:p>
            <a:r>
              <a:rPr lang="ru-RU" sz="3200" b="1" dirty="0" smtClean="0"/>
              <a:t> Дискуссия</a:t>
            </a:r>
          </a:p>
          <a:p>
            <a:r>
              <a:rPr lang="ru-RU" sz="3200" b="1" dirty="0" smtClean="0"/>
              <a:t> Наглядность</a:t>
            </a:r>
          </a:p>
          <a:p>
            <a:r>
              <a:rPr lang="ru-RU" sz="3200" b="1" dirty="0" smtClean="0"/>
              <a:t> Эмоциональное воздействие</a:t>
            </a:r>
          </a:p>
          <a:p>
            <a:r>
              <a:rPr lang="ru-RU" sz="3200" b="1" dirty="0" smtClean="0"/>
              <a:t> Стимулирующее поощрение</a:t>
            </a:r>
          </a:p>
          <a:p>
            <a:r>
              <a:rPr lang="ru-RU" sz="3200" b="1" dirty="0" smtClean="0"/>
              <a:t> Сравнение</a:t>
            </a:r>
          </a:p>
          <a:p>
            <a:r>
              <a:rPr lang="ru-RU" sz="3200" b="1" dirty="0" smtClean="0"/>
              <a:t> Нетрадиционные и интегрированные уроки</a:t>
            </a:r>
          </a:p>
          <a:p>
            <a:r>
              <a:rPr lang="ru-RU" sz="3200" b="1" dirty="0" smtClean="0"/>
              <a:t> Метод движения по ступеням</a:t>
            </a:r>
          </a:p>
          <a:p>
            <a:r>
              <a:rPr lang="ru-RU" sz="3200" b="1" dirty="0" smtClean="0"/>
              <a:t> Соревнование</a:t>
            </a:r>
          </a:p>
          <a:p>
            <a:r>
              <a:rPr lang="ru-RU" sz="3200" b="1" dirty="0" smtClean="0"/>
              <a:t> Лабораторные и практические работы</a:t>
            </a:r>
          </a:p>
          <a:p>
            <a:pPr>
              <a:buNone/>
            </a:pPr>
            <a:endParaRPr lang="ru-RU" sz="3200" dirty="0"/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Успех - важный стимул. Иногда ситуацию успеха надо создать, опираясь на какую-то маленькую победу ученика, чтобы поднять его в его собственных глазах, повысить его самооценку.</a:t>
            </a:r>
            <a:endParaRPr lang="ru-RU" sz="2000" dirty="0"/>
          </a:p>
        </p:txBody>
      </p:sp>
      <p:pic>
        <p:nvPicPr>
          <p:cNvPr id="4" name="Содержимое 3" descr="E:\фото\foto\новое фото\Фото новое\DSC02539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666018" y="1956954"/>
            <a:ext cx="5037513" cy="378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Нетрадиционный урок </a:t>
            </a:r>
            <a:endParaRPr lang="ru-RU" dirty="0"/>
          </a:p>
        </p:txBody>
      </p:sp>
      <p:pic>
        <p:nvPicPr>
          <p:cNvPr id="4" name="Содержимое 3" descr="C:\Documents and Settings\Администратор\Рабочий стол\последние фотки\DSC03588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70422" y="1884218"/>
            <a:ext cx="5228705" cy="392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Интегрированный урок</a:t>
            </a:r>
            <a:endParaRPr lang="ru-RU" dirty="0"/>
          </a:p>
        </p:txBody>
      </p:sp>
      <p:pic>
        <p:nvPicPr>
          <p:cNvPr id="4" name="Содержимое 3" descr="E:\фото\foto\фото\DSC02564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23366" y="1624445"/>
            <a:ext cx="5922818" cy="4447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Подготовка к ЕНТ</a:t>
            </a:r>
            <a:endParaRPr lang="ru-RU" dirty="0"/>
          </a:p>
        </p:txBody>
      </p:sp>
      <p:pic>
        <p:nvPicPr>
          <p:cNvPr id="4" name="Содержимое 3" descr="C:\Documents and Settings\Администратор\Рабочий стол\последние фотки\DSC03572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428860" y="1643050"/>
            <a:ext cx="5538963" cy="4158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 сравнения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* Какие числа делятся на 6 и на 15?</a:t>
            </a:r>
            <a:endParaRPr lang="ru-RU" dirty="0" smtClean="0"/>
          </a:p>
          <a:p>
            <a:r>
              <a:rPr lang="ru-RU" b="1" dirty="0" smtClean="0"/>
              <a:t>    * При каких значениях а верно равенство а + | </a:t>
            </a:r>
            <a:r>
              <a:rPr lang="ru-RU" b="1" dirty="0" err="1" smtClean="0"/>
              <a:t>а</a:t>
            </a:r>
            <a:r>
              <a:rPr lang="ru-RU" b="1" dirty="0" smtClean="0"/>
              <a:t> | = 0 и при каких неверно?</a:t>
            </a:r>
            <a:endParaRPr lang="ru-RU" dirty="0" smtClean="0"/>
          </a:p>
          <a:p>
            <a:r>
              <a:rPr lang="ru-RU" b="1" dirty="0" smtClean="0"/>
              <a:t>    * Найти наибольшее значение выражений - | </a:t>
            </a:r>
            <a:r>
              <a:rPr lang="ru-RU" b="1" dirty="0" err="1" smtClean="0"/>
              <a:t>x</a:t>
            </a:r>
            <a:r>
              <a:rPr lang="ru-RU" b="1" dirty="0" smtClean="0"/>
              <a:t> | ;  2 - | </a:t>
            </a:r>
            <a:r>
              <a:rPr lang="ru-RU" b="1" dirty="0" err="1" smtClean="0"/>
              <a:t>x</a:t>
            </a:r>
            <a:r>
              <a:rPr lang="ru-RU" b="1" dirty="0" smtClean="0"/>
              <a:t> | ;  -| </a:t>
            </a:r>
            <a:r>
              <a:rPr lang="ru-RU" b="1" dirty="0" err="1" smtClean="0"/>
              <a:t>x</a:t>
            </a:r>
            <a:r>
              <a:rPr lang="ru-RU" b="1" dirty="0" smtClean="0"/>
              <a:t> - 1 | ;  - (</a:t>
            </a:r>
            <a:r>
              <a:rPr lang="ru-RU" b="1" dirty="0" err="1" smtClean="0"/>
              <a:t>x</a:t>
            </a:r>
            <a:r>
              <a:rPr lang="ru-RU" b="1" dirty="0" smtClean="0"/>
              <a:t> - 1)2 . 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500306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Благодарю за внимание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155</TotalTime>
  <Words>210</Words>
  <Application>Microsoft Office PowerPoint</Application>
  <PresentationFormat>Экран (4:3)</PresentationFormat>
  <Paragraphs>41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 </vt:lpstr>
      <vt:lpstr>Слайд 2</vt:lpstr>
      <vt:lpstr>Интерес - это синоним учебной мотивации</vt:lpstr>
      <vt:lpstr>Методы мотивации</vt:lpstr>
      <vt:lpstr>Наглядность</vt:lpstr>
      <vt:lpstr>Методы мотивации</vt:lpstr>
      <vt:lpstr>Успех - важный стимул. Иногда ситуацию успеха надо создать, опираясь на какую-то маленькую победу ученика, чтобы поднять его в его собственных глазах, повысить его самооценку.</vt:lpstr>
      <vt:lpstr>Нетрадиционный урок </vt:lpstr>
      <vt:lpstr>Интегрированный урок</vt:lpstr>
      <vt:lpstr>Подготовка к ЕНТ</vt:lpstr>
      <vt:lpstr>Метод сравнения </vt:lpstr>
      <vt:lpstr>Благодарю за внимание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XTreme</dc:creator>
  <cp:lastModifiedBy>XTreme</cp:lastModifiedBy>
  <cp:revision>17</cp:revision>
  <dcterms:created xsi:type="dcterms:W3CDTF">2011-11-09T07:24:18Z</dcterms:created>
  <dcterms:modified xsi:type="dcterms:W3CDTF">2011-11-10T17:39:36Z</dcterms:modified>
</cp:coreProperties>
</file>