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7C7B35-CB3F-461C-B285-648827ACF97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C244B5-9BDA-4B7E-8E78-92F91D1F1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7B35-CB3F-461C-B285-648827ACF97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244B5-9BDA-4B7E-8E78-92F91D1F1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7B35-CB3F-461C-B285-648827ACF97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244B5-9BDA-4B7E-8E78-92F91D1F1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7B35-CB3F-461C-B285-648827ACF97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244B5-9BDA-4B7E-8E78-92F91D1F1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7B35-CB3F-461C-B285-648827ACF97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244B5-9BDA-4B7E-8E78-92F91D1F1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7B35-CB3F-461C-B285-648827ACF97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244B5-9BDA-4B7E-8E78-92F91D1F1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7B35-CB3F-461C-B285-648827ACF97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244B5-9BDA-4B7E-8E78-92F91D1F1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7B35-CB3F-461C-B285-648827ACF97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244B5-9BDA-4B7E-8E78-92F91D1F1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7B35-CB3F-461C-B285-648827ACF97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244B5-9BDA-4B7E-8E78-92F91D1F1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87C7B35-CB3F-461C-B285-648827ACF97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244B5-9BDA-4B7E-8E78-92F91D1F1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7C7B35-CB3F-461C-B285-648827ACF97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C244B5-9BDA-4B7E-8E78-92F91D1F1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7C7B35-CB3F-461C-B285-648827ACF970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3C244B5-9BDA-4B7E-8E78-92F91D1F1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857232"/>
            <a:ext cx="6702449" cy="4371993"/>
          </a:xfrm>
        </p:spPr>
        <p:txBody>
          <a:bodyPr/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857224" y="1428737"/>
            <a:ext cx="7600976" cy="2171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Школьное методическое объединение учителей английского языка </a:t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СОШ №86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496300" cy="6335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chemeClr val="tx2"/>
                </a:solidFill>
              </a:rPr>
              <a:t>Состав ШМО учителей английского языка</a:t>
            </a:r>
          </a:p>
          <a:p>
            <a:pPr eaLnBrk="1" hangingPunct="1">
              <a:buFontTx/>
              <a:buNone/>
            </a:pPr>
            <a:endParaRPr lang="ru-RU" sz="2800" b="1" smtClean="0">
              <a:solidFill>
                <a:schemeClr val="tx2"/>
              </a:solidFill>
            </a:endParaRPr>
          </a:p>
        </p:txBody>
      </p:sp>
      <p:graphicFrame>
        <p:nvGraphicFramePr>
          <p:cNvPr id="3138" name="Group 66"/>
          <p:cNvGraphicFramePr>
            <a:graphicFrameLocks noGrp="1"/>
          </p:cNvGraphicFramePr>
          <p:nvPr/>
        </p:nvGraphicFramePr>
        <p:xfrm>
          <a:off x="714348" y="928670"/>
          <a:ext cx="7643866" cy="5162570"/>
        </p:xfrm>
        <a:graphic>
          <a:graphicData uri="http://schemas.openxmlformats.org/drawingml/2006/table">
            <a:tbl>
              <a:tblPr/>
              <a:tblGrid>
                <a:gridCol w="559235"/>
                <a:gridCol w="1950074"/>
                <a:gridCol w="1848409"/>
                <a:gridCol w="1357322"/>
                <a:gridCol w="1928826"/>
              </a:tblGrid>
              <a:tr h="1048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ФИО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Образо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Стаж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Катего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Кишенова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А.О.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высшее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высшая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Гофман М.А.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высшее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вторая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9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Мухамедина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А.С.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высшее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вторая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Баранова А.Г.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высшее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вторая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Баранова Анна Геннадьевна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Руководитель ШМО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Учитель английского языка</a:t>
            </a:r>
          </a:p>
          <a:p>
            <a:pPr>
              <a:buNone/>
            </a:pPr>
            <a:r>
              <a:rPr lang="ru-RU" dirty="0" smtClean="0"/>
              <a:t>   Образование: высшее</a:t>
            </a:r>
          </a:p>
          <a:p>
            <a:pPr>
              <a:buNone/>
            </a:pPr>
            <a:r>
              <a:rPr lang="ru-RU" dirty="0" smtClean="0"/>
              <a:t>   Стаж работы: 5 лет</a:t>
            </a:r>
          </a:p>
          <a:p>
            <a:pPr>
              <a:buNone/>
            </a:pPr>
            <a:r>
              <a:rPr lang="ru-RU" dirty="0" smtClean="0"/>
              <a:t>   Категория: вторая</a:t>
            </a:r>
            <a:endParaRPr lang="ru-RU" dirty="0"/>
          </a:p>
        </p:txBody>
      </p:sp>
      <p:pic>
        <p:nvPicPr>
          <p:cNvPr id="11" name="Содержимое 10" descr="IMG_108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4572032" cy="4087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Гофман Марина Александровна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DSC0045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57298"/>
            <a:ext cx="4257676" cy="3511862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Учитель английского языка</a:t>
            </a:r>
          </a:p>
          <a:p>
            <a:pPr>
              <a:buNone/>
            </a:pPr>
            <a:r>
              <a:rPr lang="ru-RU" dirty="0" smtClean="0"/>
              <a:t>   Образование: высшее</a:t>
            </a:r>
          </a:p>
          <a:p>
            <a:pPr>
              <a:buNone/>
            </a:pPr>
            <a:r>
              <a:rPr lang="ru-RU" dirty="0" smtClean="0"/>
              <a:t>   Стаж работы: 11 лет</a:t>
            </a:r>
          </a:p>
          <a:p>
            <a:pPr>
              <a:buNone/>
            </a:pPr>
            <a:r>
              <a:rPr lang="ru-RU" dirty="0" smtClean="0"/>
              <a:t>   Категория: вторая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Кишенова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Айгуль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Омировна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DSC004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4040188" cy="322440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Учитель английского языка</a:t>
            </a:r>
          </a:p>
          <a:p>
            <a:pPr>
              <a:buNone/>
            </a:pPr>
            <a:r>
              <a:rPr lang="ru-RU" dirty="0" smtClean="0"/>
              <a:t>  Образование: высшее</a:t>
            </a:r>
          </a:p>
          <a:p>
            <a:pPr>
              <a:buNone/>
            </a:pPr>
            <a:r>
              <a:rPr lang="ru-RU" dirty="0" smtClean="0"/>
              <a:t>  Стаж работы: 17 лет</a:t>
            </a:r>
          </a:p>
          <a:p>
            <a:pPr>
              <a:buNone/>
            </a:pPr>
            <a:r>
              <a:rPr lang="ru-RU" dirty="0" smtClean="0"/>
              <a:t>  Категория: высшая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Мухамедина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Ажар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Сериковна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DSC0044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3900486" cy="3298118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Учитель английского языка</a:t>
            </a:r>
          </a:p>
          <a:p>
            <a:pPr>
              <a:buNone/>
            </a:pPr>
            <a:r>
              <a:rPr lang="ru-RU" dirty="0" smtClean="0"/>
              <a:t>   Образование: высшее</a:t>
            </a:r>
          </a:p>
          <a:p>
            <a:pPr>
              <a:buNone/>
            </a:pPr>
            <a:r>
              <a:rPr lang="ru-RU" dirty="0" smtClean="0"/>
              <a:t>   Стаж работы: 12 лет</a:t>
            </a:r>
          </a:p>
          <a:p>
            <a:pPr>
              <a:buNone/>
            </a:pPr>
            <a:r>
              <a:rPr lang="ru-RU" dirty="0" smtClean="0"/>
              <a:t>   Категория: вторая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</TotalTime>
  <Words>138</Words>
  <Application>Microsoft Office PowerPoint</Application>
  <PresentationFormat>Экран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Слайд 1</vt:lpstr>
      <vt:lpstr>Слайд 2</vt:lpstr>
      <vt:lpstr>Баранова Анна Геннадьевна</vt:lpstr>
      <vt:lpstr>Гофман Марина Александровна</vt:lpstr>
      <vt:lpstr>Кишенова Айгуль Омировна</vt:lpstr>
      <vt:lpstr>Мухамедина Ажар Сериковна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WORK</cp:lastModifiedBy>
  <cp:revision>6</cp:revision>
  <dcterms:created xsi:type="dcterms:W3CDTF">2011-09-26T16:18:33Z</dcterms:created>
  <dcterms:modified xsi:type="dcterms:W3CDTF">2011-09-27T04:28:36Z</dcterms:modified>
</cp:coreProperties>
</file>