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E9FB-F0FA-4F96-9D19-AA3A730E7549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5F41-30AE-4312-A560-CB5E88E6E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Конституция кемелдік - кепілі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512168"/>
          </a:xfrm>
        </p:spPr>
        <p:txBody>
          <a:bodyPr>
            <a:normAutofit fontScale="77500" lnSpcReduction="20000"/>
          </a:bodyPr>
          <a:lstStyle/>
          <a:p>
            <a:r>
              <a:rPr lang="kk-KZ" dirty="0" smtClean="0"/>
              <a:t>Қазақстан Республикасының конституциясына арналған .</a:t>
            </a:r>
          </a:p>
          <a:p>
            <a:r>
              <a:rPr lang="kk-KZ" dirty="0" smtClean="0"/>
              <a:t>Дайындаған 8ә сынып</a:t>
            </a:r>
          </a:p>
          <a:p>
            <a:r>
              <a:rPr lang="kk-KZ" dirty="0" smtClean="0"/>
              <a:t>Сынып жетекшісі: Рыскельдиева Г.Қ.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а 48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15" y="144146"/>
            <a:ext cx="6482089" cy="6093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а 51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747" y="493280"/>
            <a:ext cx="6794613" cy="5095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8-tub.yandex.net/i?id=26314292-1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2099"/>
            <a:ext cx="4248472" cy="424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0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3-tub.yandex.net/i?id=304779877-5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83566"/>
            <a:ext cx="5400600" cy="5400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8-tub.yandex.net/i?id=17942324-6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1340768"/>
            <a:ext cx="5101918" cy="3826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0-tub.yandex.net/i?id=378964912-4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835" y="586564"/>
            <a:ext cx="5112381" cy="5146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8-tub.yandex.net/i?id=500652239-1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65062"/>
            <a:ext cx="6480720" cy="4450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7-tub.yandex.net/i?id=316921586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6480720" cy="607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2-tub.yandex.net/i?id=353923565-6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04867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42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71317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Конституция кемелдік - кепілі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www.PHILka.RU</cp:lastModifiedBy>
  <cp:revision>6</cp:revision>
  <dcterms:created xsi:type="dcterms:W3CDTF">2011-08-31T14:11:51Z</dcterms:created>
  <dcterms:modified xsi:type="dcterms:W3CDTF">2011-10-11T04:21:55Z</dcterms:modified>
</cp:coreProperties>
</file>