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3E9FB-F0FA-4F96-9D19-AA3A730E7549}" type="datetimeFigureOut">
              <a:rPr lang="ru-RU" smtClean="0"/>
              <a:pPr/>
              <a:t>11.10.2011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85F41-30AE-4312-A560-CB5E88E6EE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Конституция кемелдік - кепілі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512168"/>
          </a:xfrm>
        </p:spPr>
        <p:txBody>
          <a:bodyPr>
            <a:normAutofit fontScale="77500" lnSpcReduction="20000"/>
          </a:bodyPr>
          <a:lstStyle/>
          <a:p>
            <a:r>
              <a:rPr lang="kk-KZ" dirty="0" smtClean="0"/>
              <a:t>Қазақстан Республикасының конституциясына арналған .</a:t>
            </a:r>
          </a:p>
          <a:p>
            <a:r>
              <a:rPr lang="kk-KZ" dirty="0" smtClean="0"/>
              <a:t>Дайындаған 8ә сынып</a:t>
            </a:r>
          </a:p>
          <a:p>
            <a:r>
              <a:rPr lang="kk-KZ" dirty="0" smtClean="0"/>
              <a:t>Сынып жетекшісі: Рыскельдиева Г.Қ.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Картинка 48 из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215" y="144146"/>
            <a:ext cx="6482089" cy="6093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Картинка 51 из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747" y="493280"/>
            <a:ext cx="6794613" cy="5095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8-tub.yandex.net/i?id=26314292-10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62099"/>
            <a:ext cx="4248472" cy="4248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20 из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3-tub.yandex.net/i?id=304779877-56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683566"/>
            <a:ext cx="5400600" cy="54006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8-tub.yandex.net/i?id=17942324-6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7" y="1340768"/>
            <a:ext cx="5101918" cy="3826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0-tub.yandex.net/i?id=378964912-40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835" y="586564"/>
            <a:ext cx="5112381" cy="5146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8-tub.yandex.net/i?id=500652239-1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65062"/>
            <a:ext cx="6480720" cy="4450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im7-tub.yandex.net/i?id=316921586-35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6480720" cy="60750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2-tub.yandex.net/i?id=353923565-64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76672"/>
            <a:ext cx="6048672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Картинка 42 из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7131712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</Words>
  <Application>Microsoft Office PowerPoint</Application>
  <PresentationFormat>Экран (4:3)</PresentationFormat>
  <Paragraphs>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Конституция кемелдік - кепілі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Admin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www.PHILka.RU</cp:lastModifiedBy>
  <cp:revision>6</cp:revision>
  <dcterms:created xsi:type="dcterms:W3CDTF">2011-08-31T14:11:51Z</dcterms:created>
  <dcterms:modified xsi:type="dcterms:W3CDTF">2011-10-11T04:21:55Z</dcterms:modified>
</cp:coreProperties>
</file>