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исунок3"/>
          <p:cNvPicPr>
            <a:picLocks noChangeAspect="1" noChangeArrowheads="1"/>
          </p:cNvPicPr>
          <p:nvPr/>
        </p:nvPicPr>
        <p:blipFill>
          <a:blip r:embed="rId2"/>
          <a:srcRect r="1765" b="35848"/>
          <a:stretch>
            <a:fillRect/>
          </a:stretch>
        </p:blipFill>
        <p:spPr bwMode="auto">
          <a:xfrm>
            <a:off x="-32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36117" y="642918"/>
            <a:ext cx="58712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УТВЕРЖДАЮ: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Директор ОСШ № 82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__________У.Альмагамбетова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«_____»_______2011 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85918" y="1657167"/>
            <a:ext cx="56191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 работы на осенних каникулах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05.11 по 12.11 2011г.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ОСШ № 82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3" y="3214686"/>
          <a:ext cx="8143932" cy="3322320"/>
        </p:xfrm>
        <a:graphic>
          <a:graphicData uri="http://schemas.openxmlformats.org/drawingml/2006/table">
            <a:tbl>
              <a:tblPr/>
              <a:tblGrid>
                <a:gridCol w="348233"/>
                <a:gridCol w="3866608"/>
                <a:gridCol w="1428760"/>
                <a:gridCol w="2500331"/>
              </a:tblGrid>
              <a:tr h="133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81" marR="38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81" marR="38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81" marR="38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81" marR="38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занятия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предметам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05.11 – 12.11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Учителя-предметники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Занятия по изучению государственного языка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07.11-12.11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9.15-10.00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Акышева Г.К.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Нурмаганова А.Ш.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239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Работа предметных МО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07.11 в 10.15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Руководители МО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Работа методического объединения классных руководителей 1-4 кл.с рус.яз. обучения; 1-7 кл. с каз.яз. обучения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08.11 в 12.00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Уварова А.В.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Нурмагамбетова А.А.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Сабитова Т.Х.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Исина Н.Ж.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Участие в республиканском фестивале немецкой культуры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08.11 в 15.00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Перевалова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Т.С.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исунок3"/>
          <p:cNvPicPr>
            <a:picLocks noChangeAspect="1" noChangeArrowheads="1"/>
          </p:cNvPicPr>
          <p:nvPr/>
        </p:nvPicPr>
        <p:blipFill>
          <a:blip r:embed="rId2"/>
          <a:srcRect t="35848" r="17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0"/>
          <a:ext cx="8143931" cy="6309360"/>
        </p:xfrm>
        <a:graphic>
          <a:graphicData uri="http://schemas.openxmlformats.org/drawingml/2006/table">
            <a:tbl>
              <a:tblPr/>
              <a:tblGrid>
                <a:gridCol w="348233"/>
                <a:gridCol w="3866608"/>
                <a:gridCol w="1357322"/>
                <a:gridCol w="2571768"/>
              </a:tblGrid>
              <a:tr h="24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«Все в гости к нам!» - открытые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занятия кружков по интересам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09.11 в 10.30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Руководители кружков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Работа методического объединения классных руководителей 5-11 кл.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09.11 в 12.00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Уварова А.В.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Цой Э.М.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Педсовет на тему: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«Совершенствование воспитательной системы школы посредством моделирования и построения воспитательных систем класса»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10.11 в 10.30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Цой Э.М.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Перевалова Т.С.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Смотр учебных кабинетов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11.11 в 10.00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школы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профком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Спортивные эстафеты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05.11-10.11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Мещеряков В.С.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Мусаханов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Тян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Е.Р.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Участие в Спартакиаде работников образования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07.11-09.11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Мещеряков В.С.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Участие в первенстве по спортивной игре «Что? Где? Когда?»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12.11 в 15.00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Ким Г.А.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Посещение квартир учащихся,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состоящих на учете в ГДН, ВШУ,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«Группе риска»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05.11-12.11.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Мажикенова М.И.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Работа школьной библиотеки,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кабинета информатики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05.11-12.11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Жанкашева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А.Ш.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Айткожина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А.С.</a:t>
                      </a:r>
                    </a:p>
                  </a:txBody>
                  <a:tcPr marL="38681" marR="38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268</Words>
  <PresentationFormat>Экран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2</cp:revision>
  <dcterms:modified xsi:type="dcterms:W3CDTF">2011-10-21T06:54:42Z</dcterms:modified>
</cp:coreProperties>
</file>