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  <p:sldMasterId id="2147483732" r:id="rId4"/>
    <p:sldMasterId id="2147483744" r:id="rId5"/>
    <p:sldMasterId id="2147483756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advClick="0"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advClick="0" advTm="500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advClick="0" advTm="500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advClick="0" advTm="500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Click="0" advTm="500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advClick="0" advTm="500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500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 advTm="500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 advTm="500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advClick="0" advTm="500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advClick="0" advTm="500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Click="0" advTm="500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0E11187-10E2-47E3-A1DD-A2C2C8523EF6}" type="datetimeFigureOut">
              <a:rPr lang="ru-RU" smtClean="0"/>
              <a:t>17.11.2011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C028E96-1C50-4B39-9511-8190116F95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unina.ouc.ru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pushkin.ouc.ru/" TargetMode="Externa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gumilev.ouc.ru/" TargetMode="Externa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zn-gippius.ouc.ru/" TargetMode="External"/><Relationship Id="rId2" Type="http://schemas.openxmlformats.org/officeDocument/2006/relationships/hyperlink" Target="http://gumilev.ouc.ru/" TargetMode="External"/><Relationship Id="rId1" Type="http://schemas.openxmlformats.org/officeDocument/2006/relationships/slideLayout" Target="../slideLayouts/slideLayout46.xml"/><Relationship Id="rId5" Type="http://schemas.openxmlformats.org/officeDocument/2006/relationships/hyperlink" Target="http://bunin.ouc.ru/" TargetMode="External"/><Relationship Id="rId4" Type="http://schemas.openxmlformats.org/officeDocument/2006/relationships/hyperlink" Target="http://merezhkovsky.ouc.r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hileyko.ouc.ru/" TargetMode="External"/><Relationship Id="rId2" Type="http://schemas.openxmlformats.org/officeDocument/2006/relationships/hyperlink" Target="http://pushkin.ouc.ru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6143644"/>
            <a:ext cx="6400800" cy="1752600"/>
          </a:xfrm>
        </p:spPr>
        <p:txBody>
          <a:bodyPr/>
          <a:lstStyle/>
          <a:p>
            <a:r>
              <a:rPr lang="ru-RU" dirty="0" smtClean="0"/>
              <a:t> Сабурова Алина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3108" y="642918"/>
            <a:ext cx="5023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Анна Ахматова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Рисунок 6" descr="022_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1714488"/>
            <a:ext cx="2849578" cy="4701804"/>
          </a:xfrm>
          <a:prstGeom prst="rect">
            <a:avLst/>
          </a:prstGeom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3108" y="642918"/>
            <a:ext cx="48728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Анна Ахматова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00364" y="1643050"/>
            <a:ext cx="3230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11 (23) июня 1889-5 марта 1966</a:t>
            </a:r>
            <a:endParaRPr lang="ru-RU" dirty="0"/>
          </a:p>
        </p:txBody>
      </p:sp>
      <p:pic>
        <p:nvPicPr>
          <p:cNvPr id="6" name="Рисунок 5" descr="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071678"/>
            <a:ext cx="3484780" cy="457203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143372" y="2143116"/>
            <a:ext cx="4857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русская поэтесса, писатель,</a:t>
            </a:r>
          </a:p>
          <a:p>
            <a:r>
              <a:rPr lang="ru-RU" dirty="0" smtClean="0"/>
              <a:t> литературовед, литературный критик, переводчик; один из крупнейших русских поэтов XX века. Родилась под Одессой. Ее отец А.А. Горенко </a:t>
            </a:r>
          </a:p>
          <a:p>
            <a:r>
              <a:rPr lang="ru-RU" dirty="0" smtClean="0"/>
              <a:t>был потомственным дворянином и инженером-механиком флота в отставке. </a:t>
            </a:r>
          </a:p>
          <a:p>
            <a:r>
              <a:rPr lang="ru-RU" dirty="0" smtClean="0"/>
              <a:t>По материнской линии (И.С. Стоговой) Анна Ахматова являлась дальней </a:t>
            </a:r>
          </a:p>
          <a:p>
            <a:r>
              <a:rPr lang="ru-RU" dirty="0" smtClean="0"/>
              <a:t>родственницей </a:t>
            </a:r>
            <a:r>
              <a:rPr lang="ru-RU" dirty="0" smtClean="0">
                <a:hlinkClick r:id="rId3" tooltip="Анны Буниной"/>
              </a:rPr>
              <a:t>Анны Буниной</a:t>
            </a:r>
            <a:r>
              <a:rPr lang="ru-RU" dirty="0" smtClean="0"/>
              <a:t> – первой русской поэтессы. Свой псевдоним</a:t>
            </a:r>
          </a:p>
          <a:p>
            <a:r>
              <a:rPr lang="ru-RU" dirty="0" smtClean="0"/>
              <a:t> она образовала от имени ордынского хана Ахмата, которого считала своим </a:t>
            </a:r>
          </a:p>
          <a:p>
            <a:r>
              <a:rPr lang="ru-RU" dirty="0" smtClean="0"/>
              <a:t>предком со стороны матери. </a:t>
            </a:r>
            <a:endParaRPr lang="ru-RU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2857496"/>
            <a:ext cx="60007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1905 году родителям Ахматовой пришлось расстаться, так как мать увезла дочерей, больных туберкулезом, в Евпаторию. Там Анна столкнулась с жестокой реальностью под названием жизнь, пережила любовную драму и даже совершила попытку самоубийства. Последний класс гимназии она оканчивала в Киеве, после чего стала студенткой юридического факультета Высших женских курсов. Там Ахматова выучила латынь, что впоследствии помогло ей овладеть итальянским языком. Однако вскоре она теряет интерес к юридическим дисциплинам и поступает на Высшие историко-литературные курсы </a:t>
            </a:r>
            <a:r>
              <a:rPr lang="ru-RU" dirty="0" err="1" smtClean="0"/>
              <a:t>Раева</a:t>
            </a:r>
            <a:r>
              <a:rPr lang="ru-RU" dirty="0" smtClean="0"/>
              <a:t> в Петербурге.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00364" y="642918"/>
            <a:ext cx="55006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Как и у </a:t>
            </a:r>
            <a:r>
              <a:rPr lang="ru-RU" dirty="0" smtClean="0">
                <a:hlinkClick r:id="rId2" tooltip="Пушкина"/>
              </a:rPr>
              <a:t>Пушкина</a:t>
            </a:r>
            <a:r>
              <a:rPr lang="ru-RU" dirty="0" smtClean="0"/>
              <a:t>, детство и отрочество Анны Ахматовой прошли в Царском селе.</a:t>
            </a:r>
          </a:p>
          <a:p>
            <a:r>
              <a:rPr lang="ru-RU" dirty="0" smtClean="0"/>
              <a:t>Однако не все годы ее детства и отрочества были счастливыми. </a:t>
            </a:r>
            <a:endParaRPr lang="ru-RU" dirty="0"/>
          </a:p>
        </p:txBody>
      </p:sp>
      <p:pic>
        <p:nvPicPr>
          <p:cNvPr id="7" name="Рисунок 6" descr="003_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39667" y="2714620"/>
            <a:ext cx="2559853" cy="3686188"/>
          </a:xfrm>
          <a:prstGeom prst="rect">
            <a:avLst/>
          </a:prstGeom>
        </p:spPr>
      </p:pic>
      <p:pic>
        <p:nvPicPr>
          <p:cNvPr id="8" name="Рисунок 7" descr="032_s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142852"/>
            <a:ext cx="2000264" cy="2800370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7148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В 1910 году Анна выходит замуж и отбывает на месяц в Париж вместе со своим супругом -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hlinkClick r:id="rId2" tooltip="Николаем Гумилевым"/>
              </a:rPr>
              <a:t>Николаем Гумилевым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 Эта поездка была первым знакомством Ахматовой с Европой.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5" name="Рисунок 4" descr="akhmatova_36_01_00_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8794" y="2143116"/>
            <a:ext cx="2500330" cy="250033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572000" y="192880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Благодаря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hlinkClick r:id="rId2" tooltip="Гумилеву"/>
              </a:rPr>
              <a:t>Гумилеву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Ахматова стала вращаться в литературно-художественной среде Петербурга, где быстро завоевала популярность, как поэтической манерой, так и своим обликом королевы, вдохновляющим многих известных художников.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714884"/>
            <a:ext cx="81439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В 1914 году Ахматова провожает своего супруга на фронт, а после большую часть времени проводит в Тверской губернии в имении Гумилевых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Слепнево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 Здесь она впервые сталкивается с истинно русской природой и крестьянской жизнью. Эти места поэтесса сравнивает с аркой в архитектуре, через которую она вошла в жизнь и быт своего народа. Здесь Ахматова пишет большую часть стихотворений, которые позднее вошли в сборник «Белая стая».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642918"/>
            <a:ext cx="457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Время Ахматовой – это период от рубежа 19-20 вв. до середины 60-х годов, в течение которого</a:t>
            </a:r>
          </a:p>
          <a:p>
            <a:r>
              <a:rPr lang="ru-RU" dirty="0" smtClean="0"/>
              <a:t> произошли жестокие события: и </a:t>
            </a:r>
          </a:p>
          <a:p>
            <a:r>
              <a:rPr lang="ru-RU" dirty="0" smtClean="0"/>
              <a:t>две мировые войны, и революция,</a:t>
            </a:r>
          </a:p>
          <a:p>
            <a:r>
              <a:rPr lang="ru-RU" dirty="0" smtClean="0"/>
              <a:t> и сталинский террор, и блокада Ленинграда. </a:t>
            </a:r>
          </a:p>
          <a:p>
            <a:r>
              <a:rPr lang="ru-RU" dirty="0" smtClean="0"/>
              <a:t>Она пережила целую эпоху существования своей страны, </a:t>
            </a:r>
          </a:p>
          <a:p>
            <a:r>
              <a:rPr lang="ru-RU" dirty="0" smtClean="0"/>
              <a:t>по прошествии которой от той России, что знала Ахматова, </a:t>
            </a:r>
          </a:p>
          <a:p>
            <a:r>
              <a:rPr lang="ru-RU" dirty="0" smtClean="0"/>
              <a:t>не осталось и следа. В то время Анна была живым символом неразрывной связи времен, хранительницей погибшей </a:t>
            </a:r>
          </a:p>
          <a:p>
            <a:r>
              <a:rPr lang="ru-RU" dirty="0" smtClean="0"/>
              <a:t>культуры. Именно она смогла соединить русскую поэзию 19 и 20 столетий в единое целое, что, несомненно, отражалось в ее сочинениях после 1917 года. </a:t>
            </a:r>
            <a:endParaRPr lang="ru-RU" dirty="0"/>
          </a:p>
        </p:txBody>
      </p:sp>
      <p:pic>
        <p:nvPicPr>
          <p:cNvPr id="5" name="Рисунок 4" descr="038_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14942" y="1357298"/>
            <a:ext cx="3019444" cy="4317805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37147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Практически все близкие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Ахматовой, оставшиеся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 России,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стали жертвами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сталинского террора.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Так в 1921 году был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расстрелян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hlinkClick r:id="rId2" tooltip="Николай Гумилев"/>
              </a:rPr>
              <a:t>Николай Гумилев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, место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захоронения которого так и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осталось неизвестным, а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единственного сына Анны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трижды арестовывали.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Остальные близкие ей люди,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включая третьего мужа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Ахматовой Н. Пунина,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погибли в лагерях, будучи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безвинно осужденными.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0662" y="1502688"/>
            <a:ext cx="364333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1921 году, столь богатом на несчастья, был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плодотворным для Ахматовой: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вышли два ее сборника под названиями «Подорожник»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 «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Anno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Domini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МСМХХI»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(Лето Господне 1921). В них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все явственнее звучат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скорбная торжественность, чувствуются пророческие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интонации и ощущается сочувственность. Однако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отличие от других поэтов, к примеру,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3" tooltip="З. Гиппиус"/>
              </a:rPr>
              <a:t>З. Гиппиус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4" tooltip="Д. Мережковского"/>
              </a:rPr>
              <a:t>Д. Мережковского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и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  <a:hlinkClick r:id="rId5" tooltip="И. Бунина"/>
              </a:rPr>
              <a:t>И. Бунина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Ахматова не бросается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проклятиями в адрес </a:t>
            </a:r>
          </a:p>
          <a:p>
            <a:pPr algn="r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своей страны. 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0"/>
            <a:ext cx="50720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период с 1923 по 1935 год</a:t>
            </a:r>
          </a:p>
          <a:p>
            <a:r>
              <a:rPr lang="ru-RU" dirty="0" smtClean="0"/>
              <a:t> Анна практически ничего </a:t>
            </a:r>
          </a:p>
          <a:p>
            <a:r>
              <a:rPr lang="ru-RU" dirty="0" smtClean="0"/>
              <a:t>не пишет. Критики</a:t>
            </a:r>
          </a:p>
          <a:p>
            <a:r>
              <a:rPr lang="ru-RU" dirty="0" smtClean="0"/>
              <a:t> называют Ахматову</a:t>
            </a:r>
          </a:p>
          <a:p>
            <a:r>
              <a:rPr lang="ru-RU" dirty="0" smtClean="0"/>
              <a:t> салонной поэтессой, и с 1924 года ее прекращают</a:t>
            </a:r>
          </a:p>
          <a:p>
            <a:r>
              <a:rPr lang="ru-RU" dirty="0" smtClean="0"/>
              <a:t> печатать. Поэтесса уходит</a:t>
            </a:r>
          </a:p>
          <a:p>
            <a:r>
              <a:rPr lang="ru-RU" dirty="0" smtClean="0"/>
              <a:t> с головой в изучение</a:t>
            </a:r>
          </a:p>
          <a:p>
            <a:r>
              <a:rPr lang="ru-RU" dirty="0" smtClean="0"/>
              <a:t> сочинений </a:t>
            </a:r>
            <a:r>
              <a:rPr lang="ru-RU" dirty="0" smtClean="0">
                <a:hlinkClick r:id="rId2" tooltip="Пушкина"/>
              </a:rPr>
              <a:t>Пушкина</a:t>
            </a:r>
            <a:r>
              <a:rPr lang="ru-RU" dirty="0" smtClean="0"/>
              <a:t> и</a:t>
            </a:r>
          </a:p>
          <a:p>
            <a:r>
              <a:rPr lang="ru-RU" dirty="0" smtClean="0"/>
              <a:t> архитектуры Петербурга,</a:t>
            </a:r>
          </a:p>
          <a:p>
            <a:r>
              <a:rPr lang="ru-RU" dirty="0" smtClean="0"/>
              <a:t> занимается переводами.</a:t>
            </a:r>
          </a:p>
          <a:p>
            <a:r>
              <a:rPr lang="ru-RU" dirty="0" smtClean="0"/>
              <a:t> Этот период Анна называет переломным</a:t>
            </a:r>
          </a:p>
          <a:p>
            <a:r>
              <a:rPr lang="ru-RU" dirty="0" smtClean="0"/>
              <a:t> в своей судьбе и связывает </a:t>
            </a:r>
          </a:p>
          <a:p>
            <a:r>
              <a:rPr lang="ru-RU" dirty="0" smtClean="0"/>
              <a:t>его с личностью </a:t>
            </a:r>
            <a:r>
              <a:rPr lang="ru-RU" dirty="0" smtClean="0">
                <a:hlinkClick r:id="rId3" tooltip="В. Шилейко"/>
              </a:rPr>
              <a:t>В. </a:t>
            </a:r>
            <a:r>
              <a:rPr lang="ru-RU" dirty="0" err="1" smtClean="0">
                <a:hlinkClick r:id="rId3" tooltip="В. Шилейко"/>
              </a:rPr>
              <a:t>Шилейко</a:t>
            </a:r>
            <a:r>
              <a:rPr lang="ru-RU" dirty="0" smtClean="0"/>
              <a:t> – ее вторым супругом, благодаря которому в ее творчестве зазвучало больше философских нот. </a:t>
            </a:r>
            <a:endParaRPr lang="ru-RU" dirty="0"/>
          </a:p>
        </p:txBody>
      </p:sp>
      <p:pic>
        <p:nvPicPr>
          <p:cNvPr id="5" name="Рисунок 4" descr="006_s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57884" y="142852"/>
            <a:ext cx="3160416" cy="424398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85786" y="5072074"/>
            <a:ext cx="8001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1939 году имя Анны Ахматовой, наконец, возвращается в литературу, и ее принимают в Союз писателей. В 1940 году выходит сборник из шести книг.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5929330"/>
            <a:ext cx="7643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годы войны Ахматова находилась в Ленинграде, поэтому ее стихотворения были написаны от лица женщины из тыла. </a:t>
            </a:r>
            <a:endParaRPr lang="ru-RU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21429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 последние годы жизни Ахматова получила собственное жилье, которого никогда не имела. Так у нее появляется возможность написать большой сборник «Бег времени», который включил в себя стихи за полстолетия.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29124" y="514351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Умерла Анна Ахматова ранней весной, а точнее 5 марта 1966 года в Москве. Отпевание было проведено в ее любимом Петербурге, а похоронили ее в поселке Комарово. </a:t>
            </a:r>
            <a:endParaRPr lang="ru-RU" dirty="0"/>
          </a:p>
        </p:txBody>
      </p:sp>
      <p:pic>
        <p:nvPicPr>
          <p:cNvPr id="7" name="Рисунок 6" descr="0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1839504"/>
            <a:ext cx="3690950" cy="3284946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00298" y="928670"/>
          <a:ext cx="4150528" cy="5006920"/>
        </p:xfrm>
        <a:graphic>
          <a:graphicData uri="http://schemas.openxmlformats.org/drawingml/2006/table">
            <a:tbl>
              <a:tblPr/>
              <a:tblGrid>
                <a:gridCol w="4150528"/>
              </a:tblGrid>
              <a:tr h="316406"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/>
                        <a:t>Последнее стихотворение</a:t>
                      </a:r>
                    </a:p>
                  </a:txBody>
                  <a:tcPr marL="64508" marR="64508" marT="32254" marB="322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094">
                <a:tc>
                  <a:txBody>
                    <a:bodyPr/>
                    <a:lstStyle/>
                    <a:p>
                      <a:r>
                        <a:rPr lang="ru-RU" sz="1300" dirty="0"/>
                        <a:t/>
                      </a:r>
                      <a:br>
                        <a:rPr lang="ru-RU" sz="1300" dirty="0"/>
                      </a:br>
                      <a:endParaRPr lang="ru-RU" sz="1300" dirty="0"/>
                    </a:p>
                  </a:txBody>
                  <a:tcPr marL="64508" marR="64508" marT="32254" marB="322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3542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/>
                        <a:t>Одно, словно кем-то встревоженный гром, С дыханием жизни врывается в дом, Смеется, у горла трепещет, И кружится, и рукоплещет. Другое, в полночной родясь тишине, Не знаю откуда крадется ко мне, Из зеркала смотрит пустого И что-то бормочет сурово. А есть и такие: средь белого дня, Как будто почти что не видя меня, Струятся по белой бумаге, Как чистый источник в овраге. А вот еще: тайное бродит вокруг - Не звук и не цвет, не цвет и не звук, - Гранится, меняется, вьется, А в руки живым не дается. Но это... по капельке выпило кровь, Как в юности злая девчонка - любовь. И, мне не сказавши ни слова, Безмолвием сделалось снова. И я не знавала жесточе беды - Ушло, и его протянулись следы К какому-то крайнему краю, А я без него... умираю. </a:t>
                      </a:r>
                      <a:endParaRPr lang="ru-RU" sz="1300" dirty="0" smtClean="0"/>
                    </a:p>
                    <a:p>
                      <a:pPr algn="ctr"/>
                      <a:endParaRPr lang="ru-RU" sz="1300" dirty="0" smtClean="0"/>
                    </a:p>
                    <a:p>
                      <a:pPr algn="ctr"/>
                      <a:r>
                        <a:rPr lang="ru-RU" sz="1300" dirty="0" smtClean="0"/>
                        <a:t>1959 </a:t>
                      </a:r>
                      <a:endParaRPr lang="ru-RU" sz="1300" dirty="0"/>
                    </a:p>
                  </a:txBody>
                  <a:tcPr marL="64508" marR="64508" marT="32254" marB="322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Бумаж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Поток">
  <a:themeElements>
    <a:clrScheme name="Другая 1">
      <a:dk1>
        <a:srgbClr val="00B050"/>
      </a:dk1>
      <a:lt1>
        <a:srgbClr val="92D050"/>
      </a:lt1>
      <a:dk2>
        <a:srgbClr val="E1D5A3"/>
      </a:dk2>
      <a:lt2>
        <a:srgbClr val="CBC3E9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56</TotalTime>
  <Words>951</Words>
  <Application>Microsoft Office PowerPoint</Application>
  <PresentationFormat>Экран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Апекс</vt:lpstr>
      <vt:lpstr>Метро</vt:lpstr>
      <vt:lpstr>Бумажная</vt:lpstr>
      <vt:lpstr>Поток</vt:lpstr>
      <vt:lpstr>Яркая</vt:lpstr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6</cp:revision>
  <dcterms:created xsi:type="dcterms:W3CDTF">2011-11-17T12:40:44Z</dcterms:created>
  <dcterms:modified xsi:type="dcterms:W3CDTF">2011-11-17T13:37:03Z</dcterms:modified>
</cp:coreProperties>
</file>