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113973-82B1-423D-90F6-854DAEC14DE1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F901B2-B566-49B6-AB97-A75A2A5E0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</a:rPr>
              <a:t>Teaching reading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44" y="3000372"/>
            <a:ext cx="3600400" cy="3717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13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Match vocabulary words with definitions</a:t>
            </a:r>
          </a:p>
          <a:p>
            <a:r>
              <a:rPr lang="en-US" sz="3600" b="1" dirty="0"/>
              <a:t>Underline the main idea</a:t>
            </a:r>
          </a:p>
          <a:p>
            <a:r>
              <a:rPr lang="en-US" sz="3600" b="1" dirty="0"/>
              <a:t>Scan for specific information</a:t>
            </a:r>
            <a:endParaRPr lang="ru-RU" sz="3600" b="1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075240" cy="1514432"/>
          </a:xfrm>
        </p:spPr>
        <p:txBody>
          <a:bodyPr>
            <a:normAutofit/>
          </a:bodyPr>
          <a:lstStyle/>
          <a:p>
            <a:r>
              <a:rPr lang="en-US" dirty="0"/>
              <a:t>During-reading tasks</a:t>
            </a:r>
            <a:br>
              <a:rPr lang="en-US" dirty="0"/>
            </a:br>
            <a:r>
              <a:rPr lang="en-US" dirty="0"/>
              <a:t> Monitor comprehension </a:t>
            </a:r>
            <a:endParaRPr lang="ru-RU" dirty="0"/>
          </a:p>
        </p:txBody>
      </p:sp>
      <p:pic>
        <p:nvPicPr>
          <p:cNvPr id="23556" name="Picture 4" descr="MCj042974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2447925" cy="218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319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Interviewing the characters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Creating a time line of the story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Designing a poster to advertise the book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Changing the end of the story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Comprehension activities: writing questions, recording sequences from the story, correcting a summary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Post-reading tasks</a:t>
            </a:r>
            <a:br>
              <a:rPr lang="en-US" sz="4000" b="1" dirty="0"/>
            </a:br>
            <a:r>
              <a:rPr lang="en-US" sz="4000" b="1" dirty="0"/>
              <a:t> Evaluate comprehension and strategy use 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94636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dirty="0"/>
              <a:t>Things I found useful today are…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I have to think about…</a:t>
            </a:r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My impressions of today’s session…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Reflection</a:t>
            </a:r>
            <a:endParaRPr lang="ru-RU" sz="6000" b="1" dirty="0"/>
          </a:p>
        </p:txBody>
      </p:sp>
      <p:pic>
        <p:nvPicPr>
          <p:cNvPr id="25605" name="Picture 5" descr="watermark_3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62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000" b="1" dirty="0"/>
              <a:t>By the end of this session participants will be able to:</a:t>
            </a:r>
          </a:p>
          <a:p>
            <a:r>
              <a:rPr lang="en-US" sz="4000" b="1" dirty="0"/>
              <a:t>plan a reading activity </a:t>
            </a:r>
          </a:p>
          <a:p>
            <a:r>
              <a:rPr lang="en-US" sz="4000" b="1" dirty="0"/>
              <a:t>choose appropriate reading tasks for the texts from the text books they use at schools</a:t>
            </a:r>
            <a:r>
              <a:rPr lang="ru-RU" sz="4000" b="1" dirty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/>
              <a:t>Objectives</a:t>
            </a:r>
            <a:endParaRPr lang="ru-RU" sz="7200" b="1" dirty="0"/>
          </a:p>
        </p:txBody>
      </p:sp>
    </p:spTree>
    <p:extLst>
      <p:ext uri="{BB962C8B-B14F-4D97-AF65-F5344CB8AC3E}">
        <p14:creationId xmlns="" xmlns:p14="http://schemas.microsoft.com/office/powerpoint/2010/main" val="817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like reading?</a:t>
            </a:r>
          </a:p>
          <a:p>
            <a:r>
              <a:rPr lang="en-US" dirty="0" smtClean="0"/>
              <a:t>Do your students like reading activities at the lesson? Why?</a:t>
            </a:r>
          </a:p>
          <a:p>
            <a:r>
              <a:rPr lang="en-US" dirty="0" smtClean="0"/>
              <a:t>How do you choose reading activities?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1.Introduction A closer look at reading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70500" y="3789040"/>
            <a:ext cx="3333750" cy="2829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29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Write down at least two or three reasons why  your students read in the English lessons?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2.Presentation of purposes of reading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42976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38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Teachers tell them to read</a:t>
            </a:r>
          </a:p>
          <a:p>
            <a:r>
              <a:rPr lang="en-US" sz="3200" b="1" dirty="0"/>
              <a:t>They should do the task</a:t>
            </a:r>
          </a:p>
          <a:p>
            <a:r>
              <a:rPr lang="en-US" sz="3200" b="1" dirty="0"/>
              <a:t>They should learn how to read according to the curriculum</a:t>
            </a:r>
            <a:endParaRPr lang="ru-RU" sz="3200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b="1" dirty="0"/>
              <a:t>Reasons for reading</a:t>
            </a:r>
            <a:endParaRPr lang="ru-RU" b="1" dirty="0"/>
          </a:p>
        </p:txBody>
      </p:sp>
      <p:pic>
        <p:nvPicPr>
          <p:cNvPr id="12292" name="Picture 4" descr="MCj043036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2592388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2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Write down the reasons why people read in their usual everyday life in their own language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2.Presentation of purposes of reading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832101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22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need some exact information</a:t>
            </a:r>
          </a:p>
          <a:p>
            <a:r>
              <a:rPr lang="en-US" sz="2800" dirty="0"/>
              <a:t>We are interested in something</a:t>
            </a:r>
          </a:p>
          <a:p>
            <a:r>
              <a:rPr lang="en-US" sz="2800" dirty="0"/>
              <a:t>We read for entertainment </a:t>
            </a:r>
          </a:p>
          <a:p>
            <a:r>
              <a:rPr lang="en-US" sz="2800" dirty="0"/>
              <a:t>We want to get general idea</a:t>
            </a:r>
          </a:p>
          <a:p>
            <a:r>
              <a:rPr lang="en-US" sz="2800" dirty="0"/>
              <a:t>We just look through the text or newspapers</a:t>
            </a:r>
          </a:p>
          <a:p>
            <a:r>
              <a:rPr lang="en-US" sz="2800" dirty="0"/>
              <a:t>We want to learn something new</a:t>
            </a:r>
          </a:p>
          <a:p>
            <a:r>
              <a:rPr lang="en-US" sz="2800" dirty="0"/>
              <a:t>We want recollect some information</a:t>
            </a:r>
          </a:p>
          <a:p>
            <a:r>
              <a:rPr lang="en-US" sz="2800" dirty="0"/>
              <a:t>We want to find some details in the text</a:t>
            </a:r>
            <a:endParaRPr lang="ru-RU" sz="28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reading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071546"/>
            <a:ext cx="2256244" cy="283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84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14356"/>
            <a:ext cx="7577719" cy="58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2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Using pictures to generate vocabulary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Brainstorming vocabulary related to the topic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Predicting what the text will be about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Providing a brief outline or summary of the text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Focusing attention on the title and what it indicates about reading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Using focus question “What do you know about this subject</a:t>
            </a:r>
            <a:r>
              <a:rPr lang="en-US" sz="2800" dirty="0"/>
              <a:t>?”</a:t>
            </a:r>
            <a:endParaRPr lang="ru-RU" sz="28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Pre-reading activities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2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309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Teaching reading</vt:lpstr>
      <vt:lpstr>Objectives</vt:lpstr>
      <vt:lpstr>1.Introduction A closer look at reading</vt:lpstr>
      <vt:lpstr>2.Presentation of purposes of reading</vt:lpstr>
      <vt:lpstr>Reasons for reading</vt:lpstr>
      <vt:lpstr>2.Presentation of purposes of reading</vt:lpstr>
      <vt:lpstr>Reasons for reading</vt:lpstr>
      <vt:lpstr>Слайд 8</vt:lpstr>
      <vt:lpstr>Pre-reading activities</vt:lpstr>
      <vt:lpstr>During-reading tasks  Monitor comprehension </vt:lpstr>
      <vt:lpstr>Post-reading tasks  Evaluate comprehension and strategy use </vt:lpstr>
      <vt:lpstr>Reflection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reading</dc:title>
  <dc:creator>Larissa</dc:creator>
  <cp:lastModifiedBy>Лаборант</cp:lastModifiedBy>
  <cp:revision>10</cp:revision>
  <dcterms:created xsi:type="dcterms:W3CDTF">2011-11-06T14:36:21Z</dcterms:created>
  <dcterms:modified xsi:type="dcterms:W3CDTF">2011-11-17T10:00:15Z</dcterms:modified>
</cp:coreProperties>
</file>