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92" r:id="rId2"/>
    <p:sldMasterId id="2147483816" r:id="rId3"/>
    <p:sldMasterId id="2147483840" r:id="rId4"/>
  </p:sldMasterIdLst>
  <p:sldIdLst>
    <p:sldId id="256" r:id="rId5"/>
    <p:sldId id="257" r:id="rId6"/>
    <p:sldId id="292" r:id="rId7"/>
    <p:sldId id="260" r:id="rId8"/>
    <p:sldId id="284" r:id="rId9"/>
    <p:sldId id="286" r:id="rId10"/>
    <p:sldId id="288" r:id="rId11"/>
    <p:sldId id="289" r:id="rId12"/>
    <p:sldId id="290" r:id="rId13"/>
    <p:sldId id="291" r:id="rId14"/>
    <p:sldId id="295" r:id="rId15"/>
    <p:sldId id="261" r:id="rId16"/>
    <p:sldId id="265" r:id="rId17"/>
    <p:sldId id="268" r:id="rId18"/>
    <p:sldId id="299" r:id="rId19"/>
    <p:sldId id="274" r:id="rId20"/>
    <p:sldId id="275" r:id="rId21"/>
    <p:sldId id="280" r:id="rId22"/>
    <p:sldId id="281" r:id="rId23"/>
    <p:sldId id="282" r:id="rId24"/>
    <p:sldId id="30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68555C-81DA-4DA2-8997-24E20CBE06E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BA6399B-038E-40A9-8953-86738E98351A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FE557256-F9DA-4B86-8383-AD8D3BBDAC22}" type="parTrans" cxnId="{7A97F6F5-7A78-4779-818C-82946CB22915}">
      <dgm:prSet/>
      <dgm:spPr/>
      <dgm:t>
        <a:bodyPr/>
        <a:lstStyle/>
        <a:p>
          <a:endParaRPr lang="ru-RU"/>
        </a:p>
      </dgm:t>
    </dgm:pt>
    <dgm:pt modelId="{1D39C557-1EBD-4DC4-B603-6769103C3511}" type="sibTrans" cxnId="{7A97F6F5-7A78-4779-818C-82946CB22915}">
      <dgm:prSet/>
      <dgm:spPr/>
      <dgm:t>
        <a:bodyPr/>
        <a:lstStyle/>
        <a:p>
          <a:endParaRPr lang="ru-RU"/>
        </a:p>
      </dgm:t>
    </dgm:pt>
    <dgm:pt modelId="{56C6F0C0-BCD7-4E26-9F31-966FC521EDAB}">
      <dgm:prSet phldrT="[Текст]" custT="1"/>
      <dgm:spPr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600" dirty="0" smtClean="0">
              <a:solidFill>
                <a:srgbClr val="FF0000"/>
              </a:solidFill>
            </a:rPr>
            <a:t>СОЦИАЛЬНО-ПСИХОЛОГИЧЕСКОЕ ПРОЕКТИРОВАНИЕ </a:t>
          </a:r>
          <a:r>
            <a:rPr lang="ru-RU" sz="1600" dirty="0" smtClean="0"/>
            <a:t>–        </a:t>
          </a:r>
          <a:r>
            <a:rPr lang="ru-RU" sz="1400" dirty="0" smtClean="0"/>
            <a:t>ОТСЛЕЖИВАНИЕ ГЛУБИННЫХ ПРИЧИННО-СЛЕДСТВЕННЫХ  СВЯЗЕЙ И ИНЫХ ОБЪЕКТИВНЫХ ОТНОШЕНИЙ МЕЖДУ РЕАЛЬНО СУЩЕСТВУЮЩИМИ ПРОЦЕССАМИ И ЯВЛЕНИЯМИ,  ВИД ИССЛЕДОВАТЕЛЬСКОЙ ДЕЯТЕЛЬНОСТИ</a:t>
          </a:r>
          <a:endParaRPr lang="ru-RU" sz="1400" dirty="0"/>
        </a:p>
      </dgm:t>
    </dgm:pt>
    <dgm:pt modelId="{79D8BBE8-90F9-4223-BD88-70D62FD32A14}" type="parTrans" cxnId="{ECC64ABC-2AD0-4BD5-8E62-E9AD7A12AF2A}">
      <dgm:prSet/>
      <dgm:spPr/>
      <dgm:t>
        <a:bodyPr/>
        <a:lstStyle/>
        <a:p>
          <a:endParaRPr lang="ru-RU"/>
        </a:p>
      </dgm:t>
    </dgm:pt>
    <dgm:pt modelId="{AFE34AE9-7F08-44F2-B610-3A3B47D07604}" type="sibTrans" cxnId="{ECC64ABC-2AD0-4BD5-8E62-E9AD7A12AF2A}">
      <dgm:prSet/>
      <dgm:spPr/>
      <dgm:t>
        <a:bodyPr/>
        <a:lstStyle/>
        <a:p>
          <a:endParaRPr lang="ru-RU"/>
        </a:p>
      </dgm:t>
    </dgm:pt>
    <dgm:pt modelId="{E26FD520-5177-43D5-8C39-4CC4A0BC7415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358A80BF-0BA7-4EA8-AFFD-C0D8C42978E7}" type="parTrans" cxnId="{FAD6D310-E54A-43CC-9CAD-4B62932D88A2}">
      <dgm:prSet/>
      <dgm:spPr/>
      <dgm:t>
        <a:bodyPr/>
        <a:lstStyle/>
        <a:p>
          <a:endParaRPr lang="ru-RU"/>
        </a:p>
      </dgm:t>
    </dgm:pt>
    <dgm:pt modelId="{B0234DB7-3C69-4A42-A744-2A4D13BFA5CB}" type="sibTrans" cxnId="{FAD6D310-E54A-43CC-9CAD-4B62932D88A2}">
      <dgm:prSet/>
      <dgm:spPr/>
      <dgm:t>
        <a:bodyPr/>
        <a:lstStyle/>
        <a:p>
          <a:endParaRPr lang="ru-RU"/>
        </a:p>
      </dgm:t>
    </dgm:pt>
    <dgm:pt modelId="{D437C9C9-25A9-433E-A28F-14E9401F4905}">
      <dgm:prSet phldrT="[Текст]" custT="1"/>
      <dgm:spPr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600" dirty="0" smtClean="0">
              <a:solidFill>
                <a:srgbClr val="FF0000"/>
              </a:solidFill>
            </a:rPr>
            <a:t>СОЦИАЛЬНО-ПСИХОЛОГИЧЕСКАЯ ЭКСПЕРТИЗА </a:t>
          </a:r>
          <a:r>
            <a:rPr lang="en-US" sz="1600" dirty="0" smtClean="0">
              <a:solidFill>
                <a:srgbClr val="FF0000"/>
              </a:solidFill>
            </a:rPr>
            <a:t>   </a:t>
          </a:r>
          <a:r>
            <a:rPr lang="ru-RU" sz="1600" dirty="0" smtClean="0">
              <a:solidFill>
                <a:srgbClr val="FF0000"/>
              </a:solidFill>
            </a:rPr>
            <a:t>–     </a:t>
          </a:r>
          <a:r>
            <a:rPr lang="ru-RU" sz="1400" dirty="0" smtClean="0"/>
            <a:t>КОМПЛЕКСНОЕ ПСИХОЛОГИЧЕСКОЕ ОБСЛЕДОВАНИЕ ЧЕЛОВЕКА, ГДЕ ОКОНЧАТЕЛЬНЫМ РЕЗУЛЬТАТОМ ВЫСТУПАЕТ ЗАКЛЮЧЕНИЕ ПСИХОЛОГ-ЭКСПЕРТА, ОТВЕЧАЮЩЕГО НА ОПРЕДЕЛЕННЫЙ ЯСНО СФОРМУЛИРОВАННЫЙ  ПРАКТИЧЕСКИЙ ВОПРОС.</a:t>
          </a:r>
          <a:endParaRPr lang="ru-RU" sz="1400" dirty="0"/>
        </a:p>
      </dgm:t>
    </dgm:pt>
    <dgm:pt modelId="{B9521547-A356-42DD-8D47-9F25176E5DE0}" type="parTrans" cxnId="{69B9ACE8-8C5D-4F81-8938-A53EB9C2CB56}">
      <dgm:prSet/>
      <dgm:spPr/>
      <dgm:t>
        <a:bodyPr/>
        <a:lstStyle/>
        <a:p>
          <a:endParaRPr lang="ru-RU"/>
        </a:p>
      </dgm:t>
    </dgm:pt>
    <dgm:pt modelId="{BD693F7A-A439-4660-B610-C7AF9336590D}" type="sibTrans" cxnId="{69B9ACE8-8C5D-4F81-8938-A53EB9C2CB56}">
      <dgm:prSet/>
      <dgm:spPr/>
      <dgm:t>
        <a:bodyPr/>
        <a:lstStyle/>
        <a:p>
          <a:endParaRPr lang="ru-RU"/>
        </a:p>
      </dgm:t>
    </dgm:pt>
    <dgm:pt modelId="{D3F69A5A-1B3D-4A79-92AC-05DB1B15A37E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B9ECF92C-C3FC-45F3-9FD4-AA7BE1A974F5}" type="parTrans" cxnId="{19CFFFBD-BE29-40BE-BCEF-962B1A0ECE4C}">
      <dgm:prSet/>
      <dgm:spPr/>
      <dgm:t>
        <a:bodyPr/>
        <a:lstStyle/>
        <a:p>
          <a:endParaRPr lang="ru-RU"/>
        </a:p>
      </dgm:t>
    </dgm:pt>
    <dgm:pt modelId="{47CA2D80-6857-4098-AED2-DFDBDEE505EB}" type="sibTrans" cxnId="{19CFFFBD-BE29-40BE-BCEF-962B1A0ECE4C}">
      <dgm:prSet/>
      <dgm:spPr/>
      <dgm:t>
        <a:bodyPr/>
        <a:lstStyle/>
        <a:p>
          <a:endParaRPr lang="ru-RU"/>
        </a:p>
      </dgm:t>
    </dgm:pt>
    <dgm:pt modelId="{1D61C753-2B45-4944-BE4E-C26140AF67B5}">
      <dgm:prSet phldrT="[Текст]" custT="1"/>
      <dgm:spPr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600" dirty="0" smtClean="0">
              <a:solidFill>
                <a:schemeClr val="bg1"/>
              </a:solidFill>
            </a:rPr>
            <a:t>СОЦИАЛЬНО-ПСИХОЛОГИЧЕСКИЙ МОНИТОРИНГ – </a:t>
          </a:r>
          <a:r>
            <a:rPr lang="ru-RU" sz="1400" dirty="0" smtClean="0">
              <a:solidFill>
                <a:srgbClr val="C00000"/>
              </a:solidFill>
            </a:rPr>
            <a:t>СПЕЦИАЛЬНО ОРГАНИЗОВАННОЕ СИСТЕМАТИЧЕСКОЕ НАБЛЮДЕНИЕ ЗА ИНТЕЛЛЕКТУАЛЬНЫМ, ЛИЧНОСТНЫМ, СОЦИАЛЬНЫМ РАЗВИТИЕМ ОБУЧАЮЩИХСЯ С УЧЕТОМ  ВЛИЯНИЯ ОБРАЗОВАТЕЛЬНОЙ СРЕДЫ УЧРЕЖДЕНИЯ.                                                                                              </a:t>
          </a:r>
          <a:r>
            <a:rPr lang="ru-RU" sz="1400" dirty="0" smtClean="0">
              <a:solidFill>
                <a:schemeClr val="bg1"/>
              </a:solidFill>
            </a:rPr>
            <a:t>МОНИТОРИНГ ФИКСИРУЕТ  АКТУАЛЬНОЕ СОТОЯНИЕ В ЦЕЛЯХ СОСТАВЛЕНИЯ ПРОГНОЗА    И     ОБЕСПЕЧЕНИЯ    ФУНКЦИИ   УПРАВЛЕНИЯ   СИТУАЦИЕЙ И ПРОЦЕССОМ.</a:t>
          </a:r>
          <a:endParaRPr lang="ru-RU" sz="1400" dirty="0">
            <a:solidFill>
              <a:schemeClr val="bg1"/>
            </a:solidFill>
          </a:endParaRPr>
        </a:p>
      </dgm:t>
    </dgm:pt>
    <dgm:pt modelId="{D0FDB18D-16F1-47C5-B5B7-38B54CE32AFE}" type="parTrans" cxnId="{B7C93B09-E6BB-4E47-A6F9-C8B911B7F689}">
      <dgm:prSet/>
      <dgm:spPr/>
      <dgm:t>
        <a:bodyPr/>
        <a:lstStyle/>
        <a:p>
          <a:endParaRPr lang="ru-RU"/>
        </a:p>
      </dgm:t>
    </dgm:pt>
    <dgm:pt modelId="{6E189753-09F4-4C94-8253-EEFE1E325F4F}" type="sibTrans" cxnId="{B7C93B09-E6BB-4E47-A6F9-C8B911B7F689}">
      <dgm:prSet/>
      <dgm:spPr/>
      <dgm:t>
        <a:bodyPr/>
        <a:lstStyle/>
        <a:p>
          <a:endParaRPr lang="ru-RU"/>
        </a:p>
      </dgm:t>
    </dgm:pt>
    <dgm:pt modelId="{81401A6A-A702-447E-87CD-6861CB7E6A9F}" type="pres">
      <dgm:prSet presAssocID="{7B68555C-81DA-4DA2-8997-24E20CBE06E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18A849-080F-4951-9E78-AA5C0DA97EF6}" type="pres">
      <dgm:prSet presAssocID="{CBA6399B-038E-40A9-8953-86738E98351A}" presName="composite" presStyleCnt="0"/>
      <dgm:spPr/>
    </dgm:pt>
    <dgm:pt modelId="{9F16D554-8C00-4D7A-971B-52CA7A009864}" type="pres">
      <dgm:prSet presAssocID="{CBA6399B-038E-40A9-8953-86738E98351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6CCA0-06E5-43C9-B7D3-5C9C00A44439}" type="pres">
      <dgm:prSet presAssocID="{CBA6399B-038E-40A9-8953-86738E98351A}" presName="descendantText" presStyleLbl="alignAcc1" presStyleIdx="0" presStyleCnt="3" custScaleY="1158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EAB29C-6A44-4CEE-A9BE-4CE9E71634CF}" type="pres">
      <dgm:prSet presAssocID="{1D39C557-1EBD-4DC4-B603-6769103C3511}" presName="sp" presStyleCnt="0"/>
      <dgm:spPr/>
    </dgm:pt>
    <dgm:pt modelId="{0DB65821-8487-420F-8209-679C4A43BF38}" type="pres">
      <dgm:prSet presAssocID="{E26FD520-5177-43D5-8C39-4CC4A0BC7415}" presName="composite" presStyleCnt="0"/>
      <dgm:spPr/>
    </dgm:pt>
    <dgm:pt modelId="{90EB6FDF-BAFB-4165-AB9C-5F8D4D77CB3E}" type="pres">
      <dgm:prSet presAssocID="{E26FD520-5177-43D5-8C39-4CC4A0BC741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3F249E-0617-4403-84E5-834D10243388}" type="pres">
      <dgm:prSet presAssocID="{E26FD520-5177-43D5-8C39-4CC4A0BC7415}" presName="descendantText" presStyleLbl="alignAcc1" presStyleIdx="1" presStyleCnt="3" custScaleY="133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274C88-C2ED-4EFC-98FF-DB72B045CE7C}" type="pres">
      <dgm:prSet presAssocID="{B0234DB7-3C69-4A42-A744-2A4D13BFA5CB}" presName="sp" presStyleCnt="0"/>
      <dgm:spPr/>
    </dgm:pt>
    <dgm:pt modelId="{9F4C6937-187A-4714-B022-1C86529001B2}" type="pres">
      <dgm:prSet presAssocID="{D3F69A5A-1B3D-4A79-92AC-05DB1B15A37E}" presName="composite" presStyleCnt="0"/>
      <dgm:spPr/>
    </dgm:pt>
    <dgm:pt modelId="{C66E4608-1B72-4DC6-82FE-953CC0BC205B}" type="pres">
      <dgm:prSet presAssocID="{D3F69A5A-1B3D-4A79-92AC-05DB1B15A37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9A0186-0F8B-46C3-9438-907843C181E0}" type="pres">
      <dgm:prSet presAssocID="{D3F69A5A-1B3D-4A79-92AC-05DB1B15A37E}" presName="descendantText" presStyleLbl="alignAcc1" presStyleIdx="2" presStyleCnt="3" custScaleY="161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97F6F5-7A78-4779-818C-82946CB22915}" srcId="{7B68555C-81DA-4DA2-8997-24E20CBE06E9}" destId="{CBA6399B-038E-40A9-8953-86738E98351A}" srcOrd="0" destOrd="0" parTransId="{FE557256-F9DA-4B86-8383-AD8D3BBDAC22}" sibTransId="{1D39C557-1EBD-4DC4-B603-6769103C3511}"/>
    <dgm:cxn modelId="{69B9ACE8-8C5D-4F81-8938-A53EB9C2CB56}" srcId="{E26FD520-5177-43D5-8C39-4CC4A0BC7415}" destId="{D437C9C9-25A9-433E-A28F-14E9401F4905}" srcOrd="0" destOrd="0" parTransId="{B9521547-A356-42DD-8D47-9F25176E5DE0}" sibTransId="{BD693F7A-A439-4660-B610-C7AF9336590D}"/>
    <dgm:cxn modelId="{AE797775-22F0-4930-85D1-4C5625436D80}" type="presOf" srcId="{1D61C753-2B45-4944-BE4E-C26140AF67B5}" destId="{B99A0186-0F8B-46C3-9438-907843C181E0}" srcOrd="0" destOrd="0" presId="urn:microsoft.com/office/officeart/2005/8/layout/chevron2"/>
    <dgm:cxn modelId="{ECC64ABC-2AD0-4BD5-8E62-E9AD7A12AF2A}" srcId="{CBA6399B-038E-40A9-8953-86738E98351A}" destId="{56C6F0C0-BCD7-4E26-9F31-966FC521EDAB}" srcOrd="0" destOrd="0" parTransId="{79D8BBE8-90F9-4223-BD88-70D62FD32A14}" sibTransId="{AFE34AE9-7F08-44F2-B610-3A3B47D07604}"/>
    <dgm:cxn modelId="{A0B05765-FDEE-44BD-ADC3-59B03CD730FA}" type="presOf" srcId="{7B68555C-81DA-4DA2-8997-24E20CBE06E9}" destId="{81401A6A-A702-447E-87CD-6861CB7E6A9F}" srcOrd="0" destOrd="0" presId="urn:microsoft.com/office/officeart/2005/8/layout/chevron2"/>
    <dgm:cxn modelId="{FAD6D310-E54A-43CC-9CAD-4B62932D88A2}" srcId="{7B68555C-81DA-4DA2-8997-24E20CBE06E9}" destId="{E26FD520-5177-43D5-8C39-4CC4A0BC7415}" srcOrd="1" destOrd="0" parTransId="{358A80BF-0BA7-4EA8-AFFD-C0D8C42978E7}" sibTransId="{B0234DB7-3C69-4A42-A744-2A4D13BFA5CB}"/>
    <dgm:cxn modelId="{2877AE07-34CF-4892-BF46-43700A05C7B0}" type="presOf" srcId="{D437C9C9-25A9-433E-A28F-14E9401F4905}" destId="{083F249E-0617-4403-84E5-834D10243388}" srcOrd="0" destOrd="0" presId="urn:microsoft.com/office/officeart/2005/8/layout/chevron2"/>
    <dgm:cxn modelId="{B7C93B09-E6BB-4E47-A6F9-C8B911B7F689}" srcId="{D3F69A5A-1B3D-4A79-92AC-05DB1B15A37E}" destId="{1D61C753-2B45-4944-BE4E-C26140AF67B5}" srcOrd="0" destOrd="0" parTransId="{D0FDB18D-16F1-47C5-B5B7-38B54CE32AFE}" sibTransId="{6E189753-09F4-4C94-8253-EEFE1E325F4F}"/>
    <dgm:cxn modelId="{8298C3BA-5446-41FE-984B-740690D76425}" type="presOf" srcId="{E26FD520-5177-43D5-8C39-4CC4A0BC7415}" destId="{90EB6FDF-BAFB-4165-AB9C-5F8D4D77CB3E}" srcOrd="0" destOrd="0" presId="urn:microsoft.com/office/officeart/2005/8/layout/chevron2"/>
    <dgm:cxn modelId="{0A517BBC-514C-44D2-BA85-2CBB1CF918BE}" type="presOf" srcId="{56C6F0C0-BCD7-4E26-9F31-966FC521EDAB}" destId="{2EC6CCA0-06E5-43C9-B7D3-5C9C00A44439}" srcOrd="0" destOrd="0" presId="urn:microsoft.com/office/officeart/2005/8/layout/chevron2"/>
    <dgm:cxn modelId="{CC24D89F-B1FC-40C8-B7C2-8058BC3D5BF9}" type="presOf" srcId="{CBA6399B-038E-40A9-8953-86738E98351A}" destId="{9F16D554-8C00-4D7A-971B-52CA7A009864}" srcOrd="0" destOrd="0" presId="urn:microsoft.com/office/officeart/2005/8/layout/chevron2"/>
    <dgm:cxn modelId="{1B6BDA27-4B7A-4D7E-8F56-77A0AC1A97D9}" type="presOf" srcId="{D3F69A5A-1B3D-4A79-92AC-05DB1B15A37E}" destId="{C66E4608-1B72-4DC6-82FE-953CC0BC205B}" srcOrd="0" destOrd="0" presId="urn:microsoft.com/office/officeart/2005/8/layout/chevron2"/>
    <dgm:cxn modelId="{19CFFFBD-BE29-40BE-BCEF-962B1A0ECE4C}" srcId="{7B68555C-81DA-4DA2-8997-24E20CBE06E9}" destId="{D3F69A5A-1B3D-4A79-92AC-05DB1B15A37E}" srcOrd="2" destOrd="0" parTransId="{B9ECF92C-C3FC-45F3-9FD4-AA7BE1A974F5}" sibTransId="{47CA2D80-6857-4098-AED2-DFDBDEE505EB}"/>
    <dgm:cxn modelId="{C492D646-68E2-4BB2-8535-834A08B99028}" type="presParOf" srcId="{81401A6A-A702-447E-87CD-6861CB7E6A9F}" destId="{F818A849-080F-4951-9E78-AA5C0DA97EF6}" srcOrd="0" destOrd="0" presId="urn:microsoft.com/office/officeart/2005/8/layout/chevron2"/>
    <dgm:cxn modelId="{B5B1F1B7-E99D-4F82-97EA-D2C6769E4911}" type="presParOf" srcId="{F818A849-080F-4951-9E78-AA5C0DA97EF6}" destId="{9F16D554-8C00-4D7A-971B-52CA7A009864}" srcOrd="0" destOrd="0" presId="urn:microsoft.com/office/officeart/2005/8/layout/chevron2"/>
    <dgm:cxn modelId="{6D66F0B0-2804-46CD-8AD1-89A5D618F962}" type="presParOf" srcId="{F818A849-080F-4951-9E78-AA5C0DA97EF6}" destId="{2EC6CCA0-06E5-43C9-B7D3-5C9C00A44439}" srcOrd="1" destOrd="0" presId="urn:microsoft.com/office/officeart/2005/8/layout/chevron2"/>
    <dgm:cxn modelId="{C704E006-167B-4A1E-A4BF-5C37E11BA166}" type="presParOf" srcId="{81401A6A-A702-447E-87CD-6861CB7E6A9F}" destId="{EEEAB29C-6A44-4CEE-A9BE-4CE9E71634CF}" srcOrd="1" destOrd="0" presId="urn:microsoft.com/office/officeart/2005/8/layout/chevron2"/>
    <dgm:cxn modelId="{61A257C7-D282-4323-B70E-516B6C76F62A}" type="presParOf" srcId="{81401A6A-A702-447E-87CD-6861CB7E6A9F}" destId="{0DB65821-8487-420F-8209-679C4A43BF38}" srcOrd="2" destOrd="0" presId="urn:microsoft.com/office/officeart/2005/8/layout/chevron2"/>
    <dgm:cxn modelId="{E216EC60-1410-429C-BCBD-70F799D5472F}" type="presParOf" srcId="{0DB65821-8487-420F-8209-679C4A43BF38}" destId="{90EB6FDF-BAFB-4165-AB9C-5F8D4D77CB3E}" srcOrd="0" destOrd="0" presId="urn:microsoft.com/office/officeart/2005/8/layout/chevron2"/>
    <dgm:cxn modelId="{19E938AC-4268-419B-B4CA-315D2B9DC3FE}" type="presParOf" srcId="{0DB65821-8487-420F-8209-679C4A43BF38}" destId="{083F249E-0617-4403-84E5-834D10243388}" srcOrd="1" destOrd="0" presId="urn:microsoft.com/office/officeart/2005/8/layout/chevron2"/>
    <dgm:cxn modelId="{D51EDD28-6D16-4816-9457-851424215FC4}" type="presParOf" srcId="{81401A6A-A702-447E-87CD-6861CB7E6A9F}" destId="{A7274C88-C2ED-4EFC-98FF-DB72B045CE7C}" srcOrd="3" destOrd="0" presId="urn:microsoft.com/office/officeart/2005/8/layout/chevron2"/>
    <dgm:cxn modelId="{187FC3B0-1166-4C50-919D-6087B69D8649}" type="presParOf" srcId="{81401A6A-A702-447E-87CD-6861CB7E6A9F}" destId="{9F4C6937-187A-4714-B022-1C86529001B2}" srcOrd="4" destOrd="0" presId="urn:microsoft.com/office/officeart/2005/8/layout/chevron2"/>
    <dgm:cxn modelId="{60D24C5C-E1FA-4F09-AD77-549FEDA69976}" type="presParOf" srcId="{9F4C6937-187A-4714-B022-1C86529001B2}" destId="{C66E4608-1B72-4DC6-82FE-953CC0BC205B}" srcOrd="0" destOrd="0" presId="urn:microsoft.com/office/officeart/2005/8/layout/chevron2"/>
    <dgm:cxn modelId="{610C9655-4F09-4E30-8CE1-566646E585FF}" type="presParOf" srcId="{9F4C6937-187A-4714-B022-1C86529001B2}" destId="{B99A0186-0F8B-46C3-9438-907843C181E0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97A32D-2E41-402F-8F7A-91EEA7FAC5BA}" type="doc">
      <dgm:prSet loTypeId="urn:microsoft.com/office/officeart/2005/8/layout/vList6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4102BD-6C82-4DDA-8CC4-5B8F3C42BF23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МОНИТОРИНГ И ИССЛЕДОВАНИЕ</a:t>
          </a:r>
          <a:endParaRPr lang="ru-RU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63F2C3-1660-46E9-ADA4-B804D61008BE}" type="parTrans" cxnId="{2B53AE06-70C9-4A7F-B84A-88EC14E3888D}">
      <dgm:prSet/>
      <dgm:spPr/>
      <dgm:t>
        <a:bodyPr/>
        <a:lstStyle/>
        <a:p>
          <a:endParaRPr lang="ru-RU"/>
        </a:p>
      </dgm:t>
    </dgm:pt>
    <dgm:pt modelId="{AE4B2480-0FCC-4787-AF9E-080A3A493C07}" type="sibTrans" cxnId="{2B53AE06-70C9-4A7F-B84A-88EC14E3888D}">
      <dgm:prSet/>
      <dgm:spPr/>
      <dgm:t>
        <a:bodyPr/>
        <a:lstStyle/>
        <a:p>
          <a:endParaRPr lang="ru-RU"/>
        </a:p>
      </dgm:t>
    </dgm:pt>
    <dgm:pt modelId="{69A634EB-AD6D-4705-8151-C3ECBC8B8B74}">
      <dgm:prSet phldrT="[Текст]" custT="1"/>
      <dgm:spPr/>
      <dgm:t>
        <a:bodyPr/>
        <a:lstStyle/>
        <a:p>
          <a:r>
            <a:rPr lang="ru-RU" sz="1200" dirty="0" smtClean="0"/>
            <a:t>Получение информации о качестве осуществляемой деятельности, отслеживание глубинных причинно-следственных связей между существующими процессами.</a:t>
          </a:r>
          <a:endParaRPr lang="ru-RU" sz="1200" dirty="0"/>
        </a:p>
      </dgm:t>
    </dgm:pt>
    <dgm:pt modelId="{EA9052A2-AA51-4754-9FCE-E3E18F1E0F63}" type="parTrans" cxnId="{F977ADD4-55CC-4883-A37E-95E851302B7C}">
      <dgm:prSet/>
      <dgm:spPr/>
      <dgm:t>
        <a:bodyPr/>
        <a:lstStyle/>
        <a:p>
          <a:endParaRPr lang="ru-RU"/>
        </a:p>
      </dgm:t>
    </dgm:pt>
    <dgm:pt modelId="{745CFCC7-D01E-4CC0-8518-ECFD8C0C535A}" type="sibTrans" cxnId="{F977ADD4-55CC-4883-A37E-95E851302B7C}">
      <dgm:prSet/>
      <dgm:spPr/>
      <dgm:t>
        <a:bodyPr/>
        <a:lstStyle/>
        <a:p>
          <a:endParaRPr lang="ru-RU"/>
        </a:p>
      </dgm:t>
    </dgm:pt>
    <dgm:pt modelId="{37BE45A6-BCED-4B4C-9E01-C48F211919CF}">
      <dgm:prSet phldrT="[Текст]" custT="1"/>
      <dgm:spPr/>
      <dgm:t>
        <a:bodyPr/>
        <a:lstStyle/>
        <a:p>
          <a:r>
            <a:rPr lang="ru-RU" sz="1200" dirty="0" smtClean="0"/>
            <a:t>Способ порождения, получения, производства нового знания, прояснение причинно-следственных связей между процессами и явлениями.</a:t>
          </a:r>
          <a:endParaRPr lang="ru-RU" sz="1200" dirty="0"/>
        </a:p>
      </dgm:t>
    </dgm:pt>
    <dgm:pt modelId="{5CFF346A-FA18-4C9D-88B0-C81D7136973F}" type="parTrans" cxnId="{549F3F5E-885B-43FA-AF18-BB368DDBCD69}">
      <dgm:prSet/>
      <dgm:spPr/>
      <dgm:t>
        <a:bodyPr/>
        <a:lstStyle/>
        <a:p>
          <a:endParaRPr lang="ru-RU"/>
        </a:p>
      </dgm:t>
    </dgm:pt>
    <dgm:pt modelId="{0349B892-8286-4BBD-B187-E1EAE2272B46}" type="sibTrans" cxnId="{549F3F5E-885B-43FA-AF18-BB368DDBCD69}">
      <dgm:prSet/>
      <dgm:spPr/>
      <dgm:t>
        <a:bodyPr/>
        <a:lstStyle/>
        <a:p>
          <a:endParaRPr lang="ru-RU"/>
        </a:p>
      </dgm:t>
    </dgm:pt>
    <dgm:pt modelId="{6EB30673-D0F4-40CC-AE19-9D65CE07ED2C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МОНИТОРИНГ И ДИАГНОСТИКА</a:t>
          </a:r>
          <a:endParaRPr lang="ru-RU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3B638C2-94F7-41C0-B1D1-3931CEAD1410}" type="parTrans" cxnId="{6413FE61-2BFA-45C1-B2A6-121186FCC5D0}">
      <dgm:prSet/>
      <dgm:spPr/>
      <dgm:t>
        <a:bodyPr/>
        <a:lstStyle/>
        <a:p>
          <a:endParaRPr lang="ru-RU"/>
        </a:p>
      </dgm:t>
    </dgm:pt>
    <dgm:pt modelId="{28598AD8-08BB-499A-8E3A-A9B2BBC4655E}" type="sibTrans" cxnId="{6413FE61-2BFA-45C1-B2A6-121186FCC5D0}">
      <dgm:prSet/>
      <dgm:spPr/>
      <dgm:t>
        <a:bodyPr/>
        <a:lstStyle/>
        <a:p>
          <a:endParaRPr lang="ru-RU"/>
        </a:p>
      </dgm:t>
    </dgm:pt>
    <dgm:pt modelId="{C5E00E5F-3261-493C-9FF1-C9B0967AFEA3}">
      <dgm:prSet phldrT="[Текст]" custT="1"/>
      <dgm:spPr/>
      <dgm:t>
        <a:bodyPr/>
        <a:lstStyle/>
        <a:p>
          <a:r>
            <a:rPr lang="ru-RU" sz="1200" dirty="0" smtClean="0"/>
            <a:t>Диагностика:</a:t>
          </a:r>
          <a:endParaRPr lang="ru-RU" sz="1200" dirty="0"/>
        </a:p>
      </dgm:t>
    </dgm:pt>
    <dgm:pt modelId="{7770FEE1-1051-4FD0-A119-FAFF5D5F7167}" type="parTrans" cxnId="{A9629E8A-1481-427B-B116-CBB5FB97A0D5}">
      <dgm:prSet/>
      <dgm:spPr/>
      <dgm:t>
        <a:bodyPr/>
        <a:lstStyle/>
        <a:p>
          <a:endParaRPr lang="ru-RU"/>
        </a:p>
      </dgm:t>
    </dgm:pt>
    <dgm:pt modelId="{FBE1114E-740B-4F86-92E2-0C190231E49F}" type="sibTrans" cxnId="{A9629E8A-1481-427B-B116-CBB5FB97A0D5}">
      <dgm:prSet/>
      <dgm:spPr/>
      <dgm:t>
        <a:bodyPr/>
        <a:lstStyle/>
        <a:p>
          <a:endParaRPr lang="ru-RU"/>
        </a:p>
      </dgm:t>
    </dgm:pt>
    <dgm:pt modelId="{16BD84EF-23CD-4214-902B-37F70F404711}">
      <dgm:prSet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МОНИТОРИНГ И ИЗМЕРЕНИЕ</a:t>
          </a:r>
          <a:endParaRPr lang="ru-RU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3EAF6B9-6CD8-4576-B78A-1B5CFF46A9FF}" type="parTrans" cxnId="{D7AAC3F0-644A-4B02-98E1-0102EC5586EB}">
      <dgm:prSet/>
      <dgm:spPr/>
      <dgm:t>
        <a:bodyPr/>
        <a:lstStyle/>
        <a:p>
          <a:endParaRPr lang="ru-RU"/>
        </a:p>
      </dgm:t>
    </dgm:pt>
    <dgm:pt modelId="{651EE40F-AB9E-40B2-BC4B-F07BC9B9A802}" type="sibTrans" cxnId="{D7AAC3F0-644A-4B02-98E1-0102EC5586EB}">
      <dgm:prSet/>
      <dgm:spPr/>
      <dgm:t>
        <a:bodyPr/>
        <a:lstStyle/>
        <a:p>
          <a:endParaRPr lang="ru-RU"/>
        </a:p>
      </dgm:t>
    </dgm:pt>
    <dgm:pt modelId="{C3895352-91E8-4C0A-A62E-88A451361898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МОНИТОРИНГ И ЭКСПЕРТИЗА</a:t>
          </a:r>
          <a:endParaRPr lang="ru-RU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38C9C17-0203-4233-9195-CE555B39D998}" type="parTrans" cxnId="{62F1E299-807A-499D-8FA4-723F95A94CD3}">
      <dgm:prSet/>
      <dgm:spPr/>
      <dgm:t>
        <a:bodyPr/>
        <a:lstStyle/>
        <a:p>
          <a:endParaRPr lang="ru-RU"/>
        </a:p>
      </dgm:t>
    </dgm:pt>
    <dgm:pt modelId="{7EF3F228-55B3-4662-93A0-C691FAD454EE}" type="sibTrans" cxnId="{62F1E299-807A-499D-8FA4-723F95A94CD3}">
      <dgm:prSet/>
      <dgm:spPr/>
      <dgm:t>
        <a:bodyPr/>
        <a:lstStyle/>
        <a:p>
          <a:endParaRPr lang="ru-RU"/>
        </a:p>
      </dgm:t>
    </dgm:pt>
    <dgm:pt modelId="{FCCEB022-5461-4E8D-9706-44B9D3BB8A52}">
      <dgm:prSet custT="1"/>
      <dgm:spPr/>
      <dgm:t>
        <a:bodyPr/>
        <a:lstStyle/>
        <a:p>
          <a:r>
            <a:rPr lang="ru-RU" sz="1200" dirty="0" smtClean="0"/>
            <a:t>Психологическая экспертиза имеет цель устанавливать соответствия между социально-педагогическими условиями к деятельности и их возрастными, индивидуальными возможностями. Объекты экспертизы – образовательная среда, урок, программа и т.д. Экспертиза не ориентирована  на </a:t>
          </a:r>
          <a:r>
            <a:rPr lang="ru-RU" sz="1400" dirty="0" smtClean="0"/>
            <a:t>прогноз. Мониторинг же это  систематическая  отслеживающая  деятельность</a:t>
          </a:r>
          <a:endParaRPr lang="ru-RU" sz="1400" dirty="0"/>
        </a:p>
      </dgm:t>
    </dgm:pt>
    <dgm:pt modelId="{F0A87EDF-CC32-413F-AC83-78D077F33837}" type="parTrans" cxnId="{D321E090-69C5-45AD-BE9A-A4A887735046}">
      <dgm:prSet/>
      <dgm:spPr/>
      <dgm:t>
        <a:bodyPr/>
        <a:lstStyle/>
        <a:p>
          <a:endParaRPr lang="ru-RU"/>
        </a:p>
      </dgm:t>
    </dgm:pt>
    <dgm:pt modelId="{7B7FBEB3-7100-4946-B2E1-A71F89D517B0}" type="sibTrans" cxnId="{D321E090-69C5-45AD-BE9A-A4A887735046}">
      <dgm:prSet/>
      <dgm:spPr/>
      <dgm:t>
        <a:bodyPr/>
        <a:lstStyle/>
        <a:p>
          <a:endParaRPr lang="ru-RU"/>
        </a:p>
      </dgm:t>
    </dgm:pt>
    <dgm:pt modelId="{9563FB5E-DA6A-4260-9A73-536D329D6CB8}">
      <dgm:prSet custT="1"/>
      <dgm:spPr/>
      <dgm:t>
        <a:bodyPr/>
        <a:lstStyle/>
        <a:p>
          <a:endParaRPr lang="ru-RU" sz="1400" dirty="0"/>
        </a:p>
      </dgm:t>
    </dgm:pt>
    <dgm:pt modelId="{0ADA213C-242F-4A1D-93A4-9AE4C192EE7A}" type="parTrans" cxnId="{77E68C37-360D-46CA-AB64-38FB4E4EB007}">
      <dgm:prSet/>
      <dgm:spPr/>
      <dgm:t>
        <a:bodyPr/>
        <a:lstStyle/>
        <a:p>
          <a:endParaRPr lang="ru-RU"/>
        </a:p>
      </dgm:t>
    </dgm:pt>
    <dgm:pt modelId="{A2204F76-DF54-41C6-A66E-1A879548DB9E}" type="sibTrans" cxnId="{77E68C37-360D-46CA-AB64-38FB4E4EB007}">
      <dgm:prSet/>
      <dgm:spPr/>
      <dgm:t>
        <a:bodyPr/>
        <a:lstStyle/>
        <a:p>
          <a:endParaRPr lang="ru-RU"/>
        </a:p>
      </dgm:t>
    </dgm:pt>
    <dgm:pt modelId="{4C319B8A-FA71-49C6-BEA3-319062E0AA14}">
      <dgm:prSet custT="1"/>
      <dgm:spPr/>
      <dgm:t>
        <a:bodyPr/>
        <a:lstStyle/>
        <a:p>
          <a:r>
            <a:rPr lang="ru-RU" sz="1200" dirty="0" smtClean="0"/>
            <a:t>Измерение- это процедура  качественной и количественной оценки определенного свойства, где порядковые величины приписываются вещам  по особым правилам.</a:t>
          </a:r>
          <a:endParaRPr lang="ru-RU" sz="1200" dirty="0"/>
        </a:p>
      </dgm:t>
    </dgm:pt>
    <dgm:pt modelId="{4385E87E-00A9-4241-B9F9-A85D45D0DA7B}" type="parTrans" cxnId="{B4526761-3CC4-488E-B938-F2B4CB25C2EB}">
      <dgm:prSet/>
      <dgm:spPr/>
      <dgm:t>
        <a:bodyPr/>
        <a:lstStyle/>
        <a:p>
          <a:endParaRPr lang="ru-RU"/>
        </a:p>
      </dgm:t>
    </dgm:pt>
    <dgm:pt modelId="{F3E52612-6452-4239-A5A8-56EE2E7A99BE}" type="sibTrans" cxnId="{B4526761-3CC4-488E-B938-F2B4CB25C2EB}">
      <dgm:prSet/>
      <dgm:spPr/>
      <dgm:t>
        <a:bodyPr/>
        <a:lstStyle/>
        <a:p>
          <a:endParaRPr lang="ru-RU"/>
        </a:p>
      </dgm:t>
    </dgm:pt>
    <dgm:pt modelId="{7A537FEF-1A0D-48D7-8C51-65B20D6BDF0C}">
      <dgm:prSet custT="1"/>
      <dgm:spPr/>
      <dgm:t>
        <a:bodyPr/>
        <a:lstStyle/>
        <a:p>
          <a:r>
            <a:rPr lang="ru-RU" sz="1200" dirty="0" smtClean="0"/>
            <a:t>В мониторинге процедура измерения  общей задачи  получения информации об объекте предпочитается измерение как </a:t>
          </a:r>
          <a:r>
            <a:rPr lang="ru-RU" sz="1200" dirty="0" err="1" smtClean="0"/>
            <a:t>шкалирование</a:t>
          </a:r>
          <a:r>
            <a:rPr lang="ru-RU" sz="1200" dirty="0" smtClean="0"/>
            <a:t>.</a:t>
          </a:r>
          <a:endParaRPr lang="ru-RU" sz="1200" dirty="0"/>
        </a:p>
      </dgm:t>
    </dgm:pt>
    <dgm:pt modelId="{84413562-EAC2-49E3-83CD-DECC50E143F7}" type="parTrans" cxnId="{FAB23457-134C-4FA0-9E34-13B122DEE219}">
      <dgm:prSet/>
      <dgm:spPr/>
    </dgm:pt>
    <dgm:pt modelId="{AA8A9DFE-42AC-41DE-B77E-6419B4E8EE52}" type="sibTrans" cxnId="{FAB23457-134C-4FA0-9E34-13B122DEE219}">
      <dgm:prSet/>
      <dgm:spPr/>
    </dgm:pt>
    <dgm:pt modelId="{88BCBB14-985A-4C6A-835A-6EE8DEADAECF}">
      <dgm:prSet phldrT="[Текст]" custT="1"/>
      <dgm:spPr/>
      <dgm:t>
        <a:bodyPr/>
        <a:lstStyle/>
        <a:p>
          <a:r>
            <a:rPr lang="ru-RU" sz="1200" dirty="0" smtClean="0"/>
            <a:t>деятельность по выявлению и изучению индивидуально – психологических, психофизиологических особенностей человека</a:t>
          </a:r>
          <a:endParaRPr lang="ru-RU" sz="1200" dirty="0"/>
        </a:p>
      </dgm:t>
    </dgm:pt>
    <dgm:pt modelId="{3D22E5C6-0073-4B06-B1D3-C56127F11A70}" type="parTrans" cxnId="{6887159B-66E5-492E-9A7F-3503642CA471}">
      <dgm:prSet/>
      <dgm:spPr/>
    </dgm:pt>
    <dgm:pt modelId="{6B1D6AF1-B78B-4665-8F29-67614A5B767C}" type="sibTrans" cxnId="{6887159B-66E5-492E-9A7F-3503642CA471}">
      <dgm:prSet/>
      <dgm:spPr/>
    </dgm:pt>
    <dgm:pt modelId="{657C1657-FB2C-4A1A-B00D-05E0B43A311A}">
      <dgm:prSet phldrT="[Текст]" custT="1"/>
      <dgm:spPr/>
      <dgm:t>
        <a:bodyPr/>
        <a:lstStyle/>
        <a:p>
          <a:r>
            <a:rPr lang="ru-RU" sz="1200" dirty="0" smtClean="0"/>
            <a:t>Совокупность специальных процедур, для выявления и измерения психологических свойств и состояний.</a:t>
          </a:r>
          <a:endParaRPr lang="ru-RU" sz="1200" dirty="0"/>
        </a:p>
      </dgm:t>
    </dgm:pt>
    <dgm:pt modelId="{A6321364-25DA-4C1A-B564-06C389A811ED}" type="parTrans" cxnId="{3362F960-15D8-4F02-BCD7-4C56DC2BBF0D}">
      <dgm:prSet/>
      <dgm:spPr/>
    </dgm:pt>
    <dgm:pt modelId="{DDB7FC53-5214-4782-9834-BDA1A0E40056}" type="sibTrans" cxnId="{3362F960-15D8-4F02-BCD7-4C56DC2BBF0D}">
      <dgm:prSet/>
      <dgm:spPr/>
    </dgm:pt>
    <dgm:pt modelId="{80ECEC79-64EC-4B3F-859E-1E2AE879B937}">
      <dgm:prSet phldrT="[Текст]" custT="1"/>
      <dgm:spPr/>
      <dgm:t>
        <a:bodyPr/>
        <a:lstStyle/>
        <a:p>
          <a:r>
            <a:rPr lang="ru-RU" sz="1200" dirty="0" smtClean="0"/>
            <a:t>Это выступает основным содержанием мониторинговых программ</a:t>
          </a:r>
          <a:endParaRPr lang="ru-RU" sz="1200" dirty="0"/>
        </a:p>
      </dgm:t>
    </dgm:pt>
    <dgm:pt modelId="{7325E9A2-B723-48AA-855A-60AB211AB298}" type="parTrans" cxnId="{8F34FDFB-CC2C-47E3-A5ED-5915B71CC8C9}">
      <dgm:prSet/>
      <dgm:spPr/>
    </dgm:pt>
    <dgm:pt modelId="{31196F16-1DBC-4332-A03B-B0A1A7AB3AAA}" type="sibTrans" cxnId="{8F34FDFB-CC2C-47E3-A5ED-5915B71CC8C9}">
      <dgm:prSet/>
      <dgm:spPr/>
    </dgm:pt>
    <dgm:pt modelId="{F375930E-4729-4C64-8A4E-DA35955F2834}" type="pres">
      <dgm:prSet presAssocID="{C997A32D-2E41-402F-8F7A-91EEA7FAC5B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C7DB814-CA32-44A8-A0EC-07368357B5C1}" type="pres">
      <dgm:prSet presAssocID="{044102BD-6C82-4DDA-8CC4-5B8F3C42BF23}" presName="linNode" presStyleCnt="0"/>
      <dgm:spPr/>
    </dgm:pt>
    <dgm:pt modelId="{88B36B49-BDD6-4019-B743-93B22030FE0D}" type="pres">
      <dgm:prSet presAssocID="{044102BD-6C82-4DDA-8CC4-5B8F3C42BF23}" presName="parentShp" presStyleLbl="node1" presStyleIdx="0" presStyleCnt="4" custScaleX="90160" custScaleY="159523" custLinFactNeighborX="-28" custLinFactNeighborY="51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5DC04C-3793-4A51-B738-016B2856E466}" type="pres">
      <dgm:prSet presAssocID="{044102BD-6C82-4DDA-8CC4-5B8F3C42BF23}" presName="childShp" presStyleLbl="bgAccFollowNode1" presStyleIdx="0" presStyleCnt="4" custScaleX="116146" custScaleY="200946" custLinFactNeighborX="42" custLinFactNeighborY="-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B32B5C-50D1-4B40-9ACE-D24B31CE605A}" type="pres">
      <dgm:prSet presAssocID="{AE4B2480-0FCC-4787-AF9E-080A3A493C07}" presName="spacing" presStyleCnt="0"/>
      <dgm:spPr/>
    </dgm:pt>
    <dgm:pt modelId="{B3A8E02E-E353-406C-AD2C-F4A5D12DF61D}" type="pres">
      <dgm:prSet presAssocID="{C3895352-91E8-4C0A-A62E-88A451361898}" presName="linNode" presStyleCnt="0"/>
      <dgm:spPr/>
    </dgm:pt>
    <dgm:pt modelId="{014F0DDB-AB62-4D5E-89A4-20BEFE0A443B}" type="pres">
      <dgm:prSet presAssocID="{C3895352-91E8-4C0A-A62E-88A451361898}" presName="parentShp" presStyleLbl="node1" presStyleIdx="1" presStyleCnt="4" custScaleX="88169" custScaleY="174644" custLinFactNeighborX="-3944" custLinFactNeighborY="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09A8E2-531B-4356-B70A-670EC86F56BB}" type="pres">
      <dgm:prSet presAssocID="{C3895352-91E8-4C0A-A62E-88A451361898}" presName="childShp" presStyleLbl="bgAccFollowNode1" presStyleIdx="1" presStyleCnt="4" custScaleX="105655" custScaleY="179049" custLinFactNeighborX="0" custLinFactNeighborY="-7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841B9D-FBE3-4F09-A5EF-6E9CE483D2A8}" type="pres">
      <dgm:prSet presAssocID="{7EF3F228-55B3-4662-93A0-C691FAD454EE}" presName="spacing" presStyleCnt="0"/>
      <dgm:spPr/>
    </dgm:pt>
    <dgm:pt modelId="{15EC0908-E462-451B-81AF-7D48E42BD673}" type="pres">
      <dgm:prSet presAssocID="{16BD84EF-23CD-4214-902B-37F70F404711}" presName="linNode" presStyleCnt="0"/>
      <dgm:spPr/>
    </dgm:pt>
    <dgm:pt modelId="{D081A160-C15A-4441-BD0D-479DD2055157}" type="pres">
      <dgm:prSet presAssocID="{16BD84EF-23CD-4214-902B-37F70F404711}" presName="parentShp" presStyleLbl="node1" presStyleIdx="2" presStyleCnt="4" custScaleX="92187" custScaleY="153262" custLinFactNeighborX="-6771" custLinFactNeighborY="2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BCB201-0F9E-495A-9274-3F8BDE9C2DEF}" type="pres">
      <dgm:prSet presAssocID="{16BD84EF-23CD-4214-902B-37F70F404711}" presName="childShp" presStyleLbl="bgAccFollowNode1" presStyleIdx="2" presStyleCnt="4" custScaleX="105729" custScaleY="169150" custLinFactNeighborX="100" custLinFactNeighborY="-10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374287-17FC-451E-91EE-9D1992DEF4D6}" type="pres">
      <dgm:prSet presAssocID="{651EE40F-AB9E-40B2-BC4B-F07BC9B9A802}" presName="spacing" presStyleCnt="0"/>
      <dgm:spPr/>
    </dgm:pt>
    <dgm:pt modelId="{23639507-D115-4B5B-8014-4015C4EAC378}" type="pres">
      <dgm:prSet presAssocID="{6EB30673-D0F4-40CC-AE19-9D65CE07ED2C}" presName="linNode" presStyleCnt="0"/>
      <dgm:spPr/>
    </dgm:pt>
    <dgm:pt modelId="{89165048-87EE-4B59-86D8-19792ED21E68}" type="pres">
      <dgm:prSet presAssocID="{6EB30673-D0F4-40CC-AE19-9D65CE07ED2C}" presName="parentShp" presStyleLbl="node1" presStyleIdx="3" presStyleCnt="4" custScaleX="88281" custScaleY="152300" custLinFactNeighborX="-5469" custLinFactNeighborY="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C4C369-6139-409E-B157-087D81C13742}" type="pres">
      <dgm:prSet presAssocID="{6EB30673-D0F4-40CC-AE19-9D65CE07ED2C}" presName="childShp" presStyleLbl="bgAccFollowNode1" presStyleIdx="3" presStyleCnt="4" custScaleX="105729" custScaleY="2077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841974-4B74-4AC9-A56A-97CF2E4B03D4}" type="presOf" srcId="{88BCBB14-985A-4C6A-835A-6EE8DEADAECF}" destId="{81C4C369-6139-409E-B157-087D81C13742}" srcOrd="0" destOrd="1" presId="urn:microsoft.com/office/officeart/2005/8/layout/vList6"/>
    <dgm:cxn modelId="{3362F960-15D8-4F02-BCD7-4C56DC2BBF0D}" srcId="{6EB30673-D0F4-40CC-AE19-9D65CE07ED2C}" destId="{657C1657-FB2C-4A1A-B00D-05E0B43A311A}" srcOrd="2" destOrd="0" parTransId="{A6321364-25DA-4C1A-B564-06C389A811ED}" sibTransId="{DDB7FC53-5214-4782-9834-BDA1A0E40056}"/>
    <dgm:cxn modelId="{D0EC34BB-B5BD-43BA-AF00-E7943BA446C0}" type="presOf" srcId="{9563FB5E-DA6A-4260-9A73-536D329D6CB8}" destId="{1509A8E2-531B-4356-B70A-670EC86F56BB}" srcOrd="0" destOrd="1" presId="urn:microsoft.com/office/officeart/2005/8/layout/vList6"/>
    <dgm:cxn modelId="{E1FD4BCA-23AF-4FD7-B4E7-DFF1C33DA0BF}" type="presOf" srcId="{6EB30673-D0F4-40CC-AE19-9D65CE07ED2C}" destId="{89165048-87EE-4B59-86D8-19792ED21E68}" srcOrd="0" destOrd="0" presId="urn:microsoft.com/office/officeart/2005/8/layout/vList6"/>
    <dgm:cxn modelId="{7EF893AD-4088-4A96-B327-95C18DD28AD6}" type="presOf" srcId="{16BD84EF-23CD-4214-902B-37F70F404711}" destId="{D081A160-C15A-4441-BD0D-479DD2055157}" srcOrd="0" destOrd="0" presId="urn:microsoft.com/office/officeart/2005/8/layout/vList6"/>
    <dgm:cxn modelId="{260B5C02-28F5-4A5A-8964-8DB4A2620982}" type="presOf" srcId="{C5E00E5F-3261-493C-9FF1-C9B0967AFEA3}" destId="{81C4C369-6139-409E-B157-087D81C13742}" srcOrd="0" destOrd="0" presId="urn:microsoft.com/office/officeart/2005/8/layout/vList6"/>
    <dgm:cxn modelId="{549F3F5E-885B-43FA-AF18-BB368DDBCD69}" srcId="{044102BD-6C82-4DDA-8CC4-5B8F3C42BF23}" destId="{37BE45A6-BCED-4B4C-9E01-C48F211919CF}" srcOrd="1" destOrd="0" parTransId="{5CFF346A-FA18-4C9D-88B0-C81D7136973F}" sibTransId="{0349B892-8286-4BBD-B187-E1EAE2272B46}"/>
    <dgm:cxn modelId="{0A09A4DD-D4B9-4BAE-88D7-4D2B5632BABD}" type="presOf" srcId="{FCCEB022-5461-4E8D-9706-44B9D3BB8A52}" destId="{1509A8E2-531B-4356-B70A-670EC86F56BB}" srcOrd="0" destOrd="0" presId="urn:microsoft.com/office/officeart/2005/8/layout/vList6"/>
    <dgm:cxn modelId="{67BB0BB2-87E9-4BAB-877E-927D4E72499C}" type="presOf" srcId="{C3895352-91E8-4C0A-A62E-88A451361898}" destId="{014F0DDB-AB62-4D5E-89A4-20BEFE0A443B}" srcOrd="0" destOrd="0" presId="urn:microsoft.com/office/officeart/2005/8/layout/vList6"/>
    <dgm:cxn modelId="{37A99D38-2448-4742-BFE0-753B444CBDE1}" type="presOf" srcId="{80ECEC79-64EC-4B3F-859E-1E2AE879B937}" destId="{81C4C369-6139-409E-B157-087D81C13742}" srcOrd="0" destOrd="3" presId="urn:microsoft.com/office/officeart/2005/8/layout/vList6"/>
    <dgm:cxn modelId="{8F34FDFB-CC2C-47E3-A5ED-5915B71CC8C9}" srcId="{6EB30673-D0F4-40CC-AE19-9D65CE07ED2C}" destId="{80ECEC79-64EC-4B3F-859E-1E2AE879B937}" srcOrd="3" destOrd="0" parTransId="{7325E9A2-B723-48AA-855A-60AB211AB298}" sibTransId="{31196F16-1DBC-4332-A03B-B0A1A7AB3AAA}"/>
    <dgm:cxn modelId="{9771FAF5-7A26-4E38-8CD5-073D974F6CE5}" type="presOf" srcId="{657C1657-FB2C-4A1A-B00D-05E0B43A311A}" destId="{81C4C369-6139-409E-B157-087D81C13742}" srcOrd="0" destOrd="2" presId="urn:microsoft.com/office/officeart/2005/8/layout/vList6"/>
    <dgm:cxn modelId="{0372E8EA-4FE9-4698-B994-03645605A82E}" type="presOf" srcId="{7A537FEF-1A0D-48D7-8C51-65B20D6BDF0C}" destId="{80BCB201-0F9E-495A-9274-3F8BDE9C2DEF}" srcOrd="0" destOrd="1" presId="urn:microsoft.com/office/officeart/2005/8/layout/vList6"/>
    <dgm:cxn modelId="{FAB23457-134C-4FA0-9E34-13B122DEE219}" srcId="{16BD84EF-23CD-4214-902B-37F70F404711}" destId="{7A537FEF-1A0D-48D7-8C51-65B20D6BDF0C}" srcOrd="1" destOrd="0" parTransId="{84413562-EAC2-49E3-83CD-DECC50E143F7}" sibTransId="{AA8A9DFE-42AC-41DE-B77E-6419B4E8EE52}"/>
    <dgm:cxn modelId="{B833031B-7F7D-4BB4-BFC2-842A54EF2F98}" type="presOf" srcId="{37BE45A6-BCED-4B4C-9E01-C48F211919CF}" destId="{665DC04C-3793-4A51-B738-016B2856E466}" srcOrd="0" destOrd="1" presId="urn:microsoft.com/office/officeart/2005/8/layout/vList6"/>
    <dgm:cxn modelId="{7656C3B0-D0F3-43BB-B825-64C67560051E}" type="presOf" srcId="{044102BD-6C82-4DDA-8CC4-5B8F3C42BF23}" destId="{88B36B49-BDD6-4019-B743-93B22030FE0D}" srcOrd="0" destOrd="0" presId="urn:microsoft.com/office/officeart/2005/8/layout/vList6"/>
    <dgm:cxn modelId="{6413FE61-2BFA-45C1-B2A6-121186FCC5D0}" srcId="{C997A32D-2E41-402F-8F7A-91EEA7FAC5BA}" destId="{6EB30673-D0F4-40CC-AE19-9D65CE07ED2C}" srcOrd="3" destOrd="0" parTransId="{F3B638C2-94F7-41C0-B1D1-3931CEAD1410}" sibTransId="{28598AD8-08BB-499A-8E3A-A9B2BBC4655E}"/>
    <dgm:cxn modelId="{B4526761-3CC4-488E-B938-F2B4CB25C2EB}" srcId="{16BD84EF-23CD-4214-902B-37F70F404711}" destId="{4C319B8A-FA71-49C6-BEA3-319062E0AA14}" srcOrd="0" destOrd="0" parTransId="{4385E87E-00A9-4241-B9F9-A85D45D0DA7B}" sibTransId="{F3E52612-6452-4239-A5A8-56EE2E7A99BE}"/>
    <dgm:cxn modelId="{6887159B-66E5-492E-9A7F-3503642CA471}" srcId="{6EB30673-D0F4-40CC-AE19-9D65CE07ED2C}" destId="{88BCBB14-985A-4C6A-835A-6EE8DEADAECF}" srcOrd="1" destOrd="0" parTransId="{3D22E5C6-0073-4B06-B1D3-C56127F11A70}" sibTransId="{6B1D6AF1-B78B-4665-8F29-67614A5B767C}"/>
    <dgm:cxn modelId="{F977ADD4-55CC-4883-A37E-95E851302B7C}" srcId="{044102BD-6C82-4DDA-8CC4-5B8F3C42BF23}" destId="{69A634EB-AD6D-4705-8151-C3ECBC8B8B74}" srcOrd="0" destOrd="0" parTransId="{EA9052A2-AA51-4754-9FCE-E3E18F1E0F63}" sibTransId="{745CFCC7-D01E-4CC0-8518-ECFD8C0C535A}"/>
    <dgm:cxn modelId="{2B53AE06-70C9-4A7F-B84A-88EC14E3888D}" srcId="{C997A32D-2E41-402F-8F7A-91EEA7FAC5BA}" destId="{044102BD-6C82-4DDA-8CC4-5B8F3C42BF23}" srcOrd="0" destOrd="0" parTransId="{6D63F2C3-1660-46E9-ADA4-B804D61008BE}" sibTransId="{AE4B2480-0FCC-4787-AF9E-080A3A493C07}"/>
    <dgm:cxn modelId="{D5F9FBAB-38A9-4129-8C0E-DE930D450C4D}" type="presOf" srcId="{69A634EB-AD6D-4705-8151-C3ECBC8B8B74}" destId="{665DC04C-3793-4A51-B738-016B2856E466}" srcOrd="0" destOrd="0" presId="urn:microsoft.com/office/officeart/2005/8/layout/vList6"/>
    <dgm:cxn modelId="{A9629E8A-1481-427B-B116-CBB5FB97A0D5}" srcId="{6EB30673-D0F4-40CC-AE19-9D65CE07ED2C}" destId="{C5E00E5F-3261-493C-9FF1-C9B0967AFEA3}" srcOrd="0" destOrd="0" parTransId="{7770FEE1-1051-4FD0-A119-FAFF5D5F7167}" sibTransId="{FBE1114E-740B-4F86-92E2-0C190231E49F}"/>
    <dgm:cxn modelId="{EE21AD88-074E-4A7C-B4F4-45C93C259F63}" type="presOf" srcId="{4C319B8A-FA71-49C6-BEA3-319062E0AA14}" destId="{80BCB201-0F9E-495A-9274-3F8BDE9C2DEF}" srcOrd="0" destOrd="0" presId="urn:microsoft.com/office/officeart/2005/8/layout/vList6"/>
    <dgm:cxn modelId="{F3ADD4B4-7B3F-4C27-8928-8996B635BFDA}" type="presOf" srcId="{C997A32D-2E41-402F-8F7A-91EEA7FAC5BA}" destId="{F375930E-4729-4C64-8A4E-DA35955F2834}" srcOrd="0" destOrd="0" presId="urn:microsoft.com/office/officeart/2005/8/layout/vList6"/>
    <dgm:cxn modelId="{77E68C37-360D-46CA-AB64-38FB4E4EB007}" srcId="{C3895352-91E8-4C0A-A62E-88A451361898}" destId="{9563FB5E-DA6A-4260-9A73-536D329D6CB8}" srcOrd="1" destOrd="0" parTransId="{0ADA213C-242F-4A1D-93A4-9AE4C192EE7A}" sibTransId="{A2204F76-DF54-41C6-A66E-1A879548DB9E}"/>
    <dgm:cxn modelId="{62F1E299-807A-499D-8FA4-723F95A94CD3}" srcId="{C997A32D-2E41-402F-8F7A-91EEA7FAC5BA}" destId="{C3895352-91E8-4C0A-A62E-88A451361898}" srcOrd="1" destOrd="0" parTransId="{E38C9C17-0203-4233-9195-CE555B39D998}" sibTransId="{7EF3F228-55B3-4662-93A0-C691FAD454EE}"/>
    <dgm:cxn modelId="{D7AAC3F0-644A-4B02-98E1-0102EC5586EB}" srcId="{C997A32D-2E41-402F-8F7A-91EEA7FAC5BA}" destId="{16BD84EF-23CD-4214-902B-37F70F404711}" srcOrd="2" destOrd="0" parTransId="{03EAF6B9-6CD8-4576-B78A-1B5CFF46A9FF}" sibTransId="{651EE40F-AB9E-40B2-BC4B-F07BC9B9A802}"/>
    <dgm:cxn modelId="{D321E090-69C5-45AD-BE9A-A4A887735046}" srcId="{C3895352-91E8-4C0A-A62E-88A451361898}" destId="{FCCEB022-5461-4E8D-9706-44B9D3BB8A52}" srcOrd="0" destOrd="0" parTransId="{F0A87EDF-CC32-413F-AC83-78D077F33837}" sibTransId="{7B7FBEB3-7100-4946-B2E1-A71F89D517B0}"/>
    <dgm:cxn modelId="{E0CE67F6-0344-4195-BC47-E3AFD8E237C8}" type="presParOf" srcId="{F375930E-4729-4C64-8A4E-DA35955F2834}" destId="{1C7DB814-CA32-44A8-A0EC-07368357B5C1}" srcOrd="0" destOrd="0" presId="urn:microsoft.com/office/officeart/2005/8/layout/vList6"/>
    <dgm:cxn modelId="{39FBF119-2544-4DA8-BB1C-C3836180F82E}" type="presParOf" srcId="{1C7DB814-CA32-44A8-A0EC-07368357B5C1}" destId="{88B36B49-BDD6-4019-B743-93B22030FE0D}" srcOrd="0" destOrd="0" presId="urn:microsoft.com/office/officeart/2005/8/layout/vList6"/>
    <dgm:cxn modelId="{F4269B80-926A-499F-AFD0-4C75D2462AD4}" type="presParOf" srcId="{1C7DB814-CA32-44A8-A0EC-07368357B5C1}" destId="{665DC04C-3793-4A51-B738-016B2856E466}" srcOrd="1" destOrd="0" presId="urn:microsoft.com/office/officeart/2005/8/layout/vList6"/>
    <dgm:cxn modelId="{36231F6A-73DD-44E8-8F8D-7F83064BE6A8}" type="presParOf" srcId="{F375930E-4729-4C64-8A4E-DA35955F2834}" destId="{7FB32B5C-50D1-4B40-9ACE-D24B31CE605A}" srcOrd="1" destOrd="0" presId="urn:microsoft.com/office/officeart/2005/8/layout/vList6"/>
    <dgm:cxn modelId="{799823F3-FE14-4E82-95D6-E63697CCA51D}" type="presParOf" srcId="{F375930E-4729-4C64-8A4E-DA35955F2834}" destId="{B3A8E02E-E353-406C-AD2C-F4A5D12DF61D}" srcOrd="2" destOrd="0" presId="urn:microsoft.com/office/officeart/2005/8/layout/vList6"/>
    <dgm:cxn modelId="{51E81B31-BC0B-410A-8F17-1391A9283288}" type="presParOf" srcId="{B3A8E02E-E353-406C-AD2C-F4A5D12DF61D}" destId="{014F0DDB-AB62-4D5E-89A4-20BEFE0A443B}" srcOrd="0" destOrd="0" presId="urn:microsoft.com/office/officeart/2005/8/layout/vList6"/>
    <dgm:cxn modelId="{721236FE-D6FB-4111-801C-9C3BA9B13CA7}" type="presParOf" srcId="{B3A8E02E-E353-406C-AD2C-F4A5D12DF61D}" destId="{1509A8E2-531B-4356-B70A-670EC86F56BB}" srcOrd="1" destOrd="0" presId="urn:microsoft.com/office/officeart/2005/8/layout/vList6"/>
    <dgm:cxn modelId="{9DE32BFF-4C41-4093-8714-5BA6C11282A6}" type="presParOf" srcId="{F375930E-4729-4C64-8A4E-DA35955F2834}" destId="{B5841B9D-FBE3-4F09-A5EF-6E9CE483D2A8}" srcOrd="3" destOrd="0" presId="urn:microsoft.com/office/officeart/2005/8/layout/vList6"/>
    <dgm:cxn modelId="{9EECB346-DF82-4225-A28B-8DF19FB84E6B}" type="presParOf" srcId="{F375930E-4729-4C64-8A4E-DA35955F2834}" destId="{15EC0908-E462-451B-81AF-7D48E42BD673}" srcOrd="4" destOrd="0" presId="urn:microsoft.com/office/officeart/2005/8/layout/vList6"/>
    <dgm:cxn modelId="{33703084-2838-4101-8AC5-2C7BA1F62BB0}" type="presParOf" srcId="{15EC0908-E462-451B-81AF-7D48E42BD673}" destId="{D081A160-C15A-4441-BD0D-479DD2055157}" srcOrd="0" destOrd="0" presId="urn:microsoft.com/office/officeart/2005/8/layout/vList6"/>
    <dgm:cxn modelId="{3BF7AAAE-756B-433B-96C7-7F18CC6344DF}" type="presParOf" srcId="{15EC0908-E462-451B-81AF-7D48E42BD673}" destId="{80BCB201-0F9E-495A-9274-3F8BDE9C2DEF}" srcOrd="1" destOrd="0" presId="urn:microsoft.com/office/officeart/2005/8/layout/vList6"/>
    <dgm:cxn modelId="{DB8743B1-1081-4FD8-8E7B-748055B591D8}" type="presParOf" srcId="{F375930E-4729-4C64-8A4E-DA35955F2834}" destId="{21374287-17FC-451E-91EE-9D1992DEF4D6}" srcOrd="5" destOrd="0" presId="urn:microsoft.com/office/officeart/2005/8/layout/vList6"/>
    <dgm:cxn modelId="{4370F6BF-1C4E-4E8E-94B8-77554F33C16C}" type="presParOf" srcId="{F375930E-4729-4C64-8A4E-DA35955F2834}" destId="{23639507-D115-4B5B-8014-4015C4EAC378}" srcOrd="6" destOrd="0" presId="urn:microsoft.com/office/officeart/2005/8/layout/vList6"/>
    <dgm:cxn modelId="{CE673147-0A18-4667-9E0A-4D62498A3890}" type="presParOf" srcId="{23639507-D115-4B5B-8014-4015C4EAC378}" destId="{89165048-87EE-4B59-86D8-19792ED21E68}" srcOrd="0" destOrd="0" presId="urn:microsoft.com/office/officeart/2005/8/layout/vList6"/>
    <dgm:cxn modelId="{7EDB063E-51AE-4145-B6C6-FB3873C3B637}" type="presParOf" srcId="{23639507-D115-4B5B-8014-4015C4EAC378}" destId="{81C4C369-6139-409E-B157-087D81C13742}" srcOrd="1" destOrd="0" presId="urn:microsoft.com/office/officeart/2005/8/layout/v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D74422-296B-46C3-AAB5-5DE1F6DA1786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00A331F-869C-4CCB-8AA7-65A884455A6C}">
      <dgm:prSet phldrT="[Текст]" custT="1"/>
      <dgm:spPr/>
      <dgm:t>
        <a:bodyPr/>
        <a:lstStyle/>
        <a:p>
          <a:pPr algn="l"/>
          <a:r>
            <a:rPr lang="ru-RU" sz="1100" dirty="0" smtClean="0"/>
            <a:t>ПСИХИЧЕСКИЕ ПРОЦЕССЫ:</a:t>
          </a:r>
        </a:p>
        <a:p>
          <a:pPr algn="l"/>
          <a:r>
            <a:rPr lang="ru-RU" sz="1100" dirty="0" smtClean="0"/>
            <a:t>1. мышление</a:t>
          </a:r>
        </a:p>
        <a:p>
          <a:pPr algn="l"/>
          <a:r>
            <a:rPr lang="ru-RU" sz="1100" dirty="0" smtClean="0"/>
            <a:t>2. внимание</a:t>
          </a:r>
        </a:p>
        <a:p>
          <a:pPr algn="l"/>
          <a:r>
            <a:rPr lang="ru-RU" sz="1100" dirty="0" smtClean="0"/>
            <a:t>3. память</a:t>
          </a:r>
        </a:p>
        <a:p>
          <a:pPr algn="l"/>
          <a:r>
            <a:rPr lang="ru-RU" sz="1100" dirty="0" smtClean="0"/>
            <a:t>4. восприятие</a:t>
          </a:r>
        </a:p>
        <a:p>
          <a:pPr algn="l"/>
          <a:r>
            <a:rPr lang="ru-RU" sz="1100" dirty="0" smtClean="0"/>
            <a:t>5. воображение</a:t>
          </a:r>
        </a:p>
        <a:p>
          <a:pPr algn="l"/>
          <a:r>
            <a:rPr lang="ru-RU" sz="1100" dirty="0" smtClean="0"/>
            <a:t>6. речь</a:t>
          </a:r>
        </a:p>
        <a:p>
          <a:pPr algn="l"/>
          <a:r>
            <a:rPr lang="ru-RU" sz="1100" dirty="0" smtClean="0"/>
            <a:t>7. мотивация</a:t>
          </a:r>
        </a:p>
        <a:p>
          <a:pPr algn="l"/>
          <a:r>
            <a:rPr lang="ru-RU" sz="1100" dirty="0" smtClean="0"/>
            <a:t>8. деятельность</a:t>
          </a:r>
        </a:p>
        <a:p>
          <a:pPr algn="l"/>
          <a:r>
            <a:rPr lang="ru-RU" sz="1100" dirty="0" smtClean="0"/>
            <a:t>9. межличностные, </a:t>
          </a:r>
        </a:p>
        <a:p>
          <a:pPr algn="l"/>
          <a:r>
            <a:rPr lang="ru-RU" sz="1100" dirty="0" smtClean="0"/>
            <a:t>межгрупповые </a:t>
          </a:r>
        </a:p>
        <a:p>
          <a:pPr algn="l"/>
          <a:r>
            <a:rPr lang="ru-RU" sz="1100" dirty="0" smtClean="0"/>
            <a:t>отношения</a:t>
          </a:r>
        </a:p>
        <a:p>
          <a:pPr algn="l"/>
          <a:r>
            <a:rPr lang="ru-RU" sz="1100" dirty="0" smtClean="0"/>
            <a:t>10. коммуникация</a:t>
          </a:r>
        </a:p>
        <a:p>
          <a:pPr algn="l"/>
          <a:r>
            <a:rPr lang="ru-RU" sz="1100" dirty="0" smtClean="0"/>
            <a:t>11. </a:t>
          </a:r>
          <a:r>
            <a:rPr lang="ru-RU" sz="1100" dirty="0" err="1" smtClean="0"/>
            <a:t>конформность</a:t>
          </a:r>
          <a:endParaRPr lang="ru-RU" sz="1100" dirty="0" smtClean="0"/>
        </a:p>
        <a:p>
          <a:pPr algn="l"/>
          <a:r>
            <a:rPr lang="ru-RU" sz="1100" dirty="0" smtClean="0"/>
            <a:t>12. творчество</a:t>
          </a:r>
        </a:p>
        <a:p>
          <a:pPr algn="l"/>
          <a:r>
            <a:rPr lang="ru-RU" sz="1100" dirty="0" smtClean="0"/>
            <a:t>13. самоконтроль</a:t>
          </a:r>
        </a:p>
        <a:p>
          <a:pPr algn="l"/>
          <a:r>
            <a:rPr lang="ru-RU" sz="1100" dirty="0" smtClean="0"/>
            <a:t>14. </a:t>
          </a:r>
          <a:r>
            <a:rPr lang="ru-RU" sz="1100" dirty="0" err="1" smtClean="0"/>
            <a:t>саморегуляция</a:t>
          </a:r>
          <a:endParaRPr lang="ru-RU" sz="1100" dirty="0" smtClean="0"/>
        </a:p>
        <a:p>
          <a:pPr algn="l"/>
          <a:r>
            <a:rPr lang="ru-RU" sz="1100" dirty="0" smtClean="0"/>
            <a:t>15. усвоение</a:t>
          </a:r>
          <a:endParaRPr lang="ru-RU" sz="1100" dirty="0"/>
        </a:p>
      </dgm:t>
    </dgm:pt>
    <dgm:pt modelId="{2C937C57-19E5-4C80-970D-B490EAAB6946}" type="parTrans" cxnId="{E3251FEA-B794-4DFC-B04F-7F4927D8C38A}">
      <dgm:prSet/>
      <dgm:spPr/>
      <dgm:t>
        <a:bodyPr/>
        <a:lstStyle/>
        <a:p>
          <a:endParaRPr lang="ru-RU"/>
        </a:p>
      </dgm:t>
    </dgm:pt>
    <dgm:pt modelId="{17E3862F-6CE4-43A1-B8BB-20A212DE86FC}" type="sibTrans" cxnId="{E3251FEA-B794-4DFC-B04F-7F4927D8C38A}">
      <dgm:prSet/>
      <dgm:spPr/>
      <dgm:t>
        <a:bodyPr/>
        <a:lstStyle/>
        <a:p>
          <a:endParaRPr lang="ru-RU"/>
        </a:p>
      </dgm:t>
    </dgm:pt>
    <dgm:pt modelId="{97150D14-F0A1-47F4-B65D-9E7DE06344C9}">
      <dgm:prSet phldrT="[Текст]" custT="1"/>
      <dgm:spPr/>
      <dgm:t>
        <a:bodyPr/>
        <a:lstStyle/>
        <a:p>
          <a:r>
            <a:rPr lang="ru-RU" sz="1200" dirty="0" smtClean="0"/>
            <a:t>ПСИХИЧЕСКИЕ СОСТОЯНИЯ:</a:t>
          </a:r>
          <a:endParaRPr lang="ru-RU" sz="1200" dirty="0"/>
        </a:p>
      </dgm:t>
    </dgm:pt>
    <dgm:pt modelId="{5FAAEAED-5107-4FA1-9887-8508DAF2A26A}" type="parTrans" cxnId="{2DD94720-7B24-4C54-A309-F57F37B7F3D7}">
      <dgm:prSet/>
      <dgm:spPr/>
      <dgm:t>
        <a:bodyPr/>
        <a:lstStyle/>
        <a:p>
          <a:endParaRPr lang="ru-RU"/>
        </a:p>
      </dgm:t>
    </dgm:pt>
    <dgm:pt modelId="{EDE0AD79-C521-4876-8844-FED081489B2B}" type="sibTrans" cxnId="{2DD94720-7B24-4C54-A309-F57F37B7F3D7}">
      <dgm:prSet/>
      <dgm:spPr/>
      <dgm:t>
        <a:bodyPr/>
        <a:lstStyle/>
        <a:p>
          <a:endParaRPr lang="ru-RU"/>
        </a:p>
      </dgm:t>
    </dgm:pt>
    <dgm:pt modelId="{9482E6DB-7D0C-4050-A38C-6D4B95B65125}">
      <dgm:prSet phldrT="[Текст]" custT="1"/>
      <dgm:spPr/>
      <dgm:t>
        <a:bodyPr/>
        <a:lstStyle/>
        <a:p>
          <a:pPr algn="l"/>
          <a:r>
            <a:rPr lang="ru-RU" sz="1200" dirty="0" smtClean="0"/>
            <a:t>ПСИХИЧЕСКИЕ СВОЙСТВА:</a:t>
          </a:r>
        </a:p>
        <a:p>
          <a:pPr algn="l"/>
          <a:r>
            <a:rPr lang="ru-RU" sz="1200" dirty="0" smtClean="0"/>
            <a:t>1. индивидуальность</a:t>
          </a:r>
        </a:p>
        <a:p>
          <a:pPr algn="l"/>
          <a:r>
            <a:rPr lang="ru-RU" sz="1200" dirty="0" smtClean="0"/>
            <a:t>2. воля</a:t>
          </a:r>
        </a:p>
        <a:p>
          <a:pPr algn="l"/>
          <a:r>
            <a:rPr lang="ru-RU" sz="1200" dirty="0" smtClean="0"/>
            <a:t>3. характер</a:t>
          </a:r>
        </a:p>
        <a:p>
          <a:pPr algn="l"/>
          <a:r>
            <a:rPr lang="ru-RU" sz="1200" dirty="0" smtClean="0"/>
            <a:t>4. работоспособность</a:t>
          </a:r>
        </a:p>
        <a:p>
          <a:pPr algn="l"/>
          <a:r>
            <a:rPr lang="ru-RU" sz="1200" dirty="0" smtClean="0"/>
            <a:t>5. одаренность</a:t>
          </a:r>
        </a:p>
        <a:p>
          <a:pPr algn="l"/>
          <a:r>
            <a:rPr lang="ru-RU" sz="1200" dirty="0" smtClean="0"/>
            <a:t>6. решительность</a:t>
          </a:r>
        </a:p>
        <a:p>
          <a:pPr algn="l"/>
          <a:r>
            <a:rPr lang="ru-RU" sz="1200" dirty="0" smtClean="0"/>
            <a:t>7. самостоятельность</a:t>
          </a:r>
        </a:p>
        <a:p>
          <a:pPr algn="l"/>
          <a:r>
            <a:rPr lang="ru-RU" sz="1200" dirty="0" smtClean="0"/>
            <a:t>8. настойчивость</a:t>
          </a:r>
        </a:p>
        <a:p>
          <a:pPr algn="l"/>
          <a:r>
            <a:rPr lang="ru-RU" sz="1200" dirty="0" smtClean="0"/>
            <a:t>9. организованность</a:t>
          </a:r>
        </a:p>
        <a:p>
          <a:pPr algn="l"/>
          <a:r>
            <a:rPr lang="ru-RU" sz="1200" dirty="0" smtClean="0"/>
            <a:t>10. эффективность деятельности</a:t>
          </a:r>
        </a:p>
        <a:p>
          <a:pPr algn="l"/>
          <a:r>
            <a:rPr lang="ru-RU" sz="1200" dirty="0" smtClean="0"/>
            <a:t>11. темперамент</a:t>
          </a:r>
        </a:p>
        <a:p>
          <a:pPr algn="l"/>
          <a:r>
            <a:rPr lang="ru-RU" sz="1200" dirty="0" smtClean="0"/>
            <a:t>12. ригидность</a:t>
          </a:r>
        </a:p>
        <a:p>
          <a:pPr algn="l"/>
          <a:r>
            <a:rPr lang="ru-RU" sz="1200" dirty="0" smtClean="0"/>
            <a:t>13. эгоцентризм</a:t>
          </a:r>
          <a:endParaRPr lang="ru-RU" sz="1200" dirty="0"/>
        </a:p>
      </dgm:t>
    </dgm:pt>
    <dgm:pt modelId="{D5A80563-6B08-40AA-844E-B04D6C7B27F5}" type="parTrans" cxnId="{7843C0B6-2421-440B-94A8-406DD6A8A92B}">
      <dgm:prSet/>
      <dgm:spPr/>
      <dgm:t>
        <a:bodyPr/>
        <a:lstStyle/>
        <a:p>
          <a:endParaRPr lang="ru-RU"/>
        </a:p>
      </dgm:t>
    </dgm:pt>
    <dgm:pt modelId="{C18DEA7E-74F2-4664-8763-753D6A7B22EA}" type="sibTrans" cxnId="{7843C0B6-2421-440B-94A8-406DD6A8A92B}">
      <dgm:prSet/>
      <dgm:spPr/>
      <dgm:t>
        <a:bodyPr/>
        <a:lstStyle/>
        <a:p>
          <a:endParaRPr lang="ru-RU"/>
        </a:p>
      </dgm:t>
    </dgm:pt>
    <dgm:pt modelId="{811C6C71-02AD-4335-911C-DBAE71A78541}">
      <dgm:prSet custT="1"/>
      <dgm:spPr/>
      <dgm:t>
        <a:bodyPr/>
        <a:lstStyle/>
        <a:p>
          <a:r>
            <a:rPr lang="ru-RU" sz="1200" dirty="0" smtClean="0"/>
            <a:t>1. адаптация</a:t>
          </a:r>
          <a:endParaRPr lang="ru-RU" sz="1200" dirty="0"/>
        </a:p>
      </dgm:t>
    </dgm:pt>
    <dgm:pt modelId="{48EB375B-9B5D-4A03-8B60-C750D6FD5461}" type="parTrans" cxnId="{75C77D53-B32E-4456-BA5B-1953FCF80CD0}">
      <dgm:prSet/>
      <dgm:spPr/>
      <dgm:t>
        <a:bodyPr/>
        <a:lstStyle/>
        <a:p>
          <a:endParaRPr lang="ru-RU"/>
        </a:p>
      </dgm:t>
    </dgm:pt>
    <dgm:pt modelId="{F46ADEE4-F014-43FA-958C-B70E431C3FFD}" type="sibTrans" cxnId="{75C77D53-B32E-4456-BA5B-1953FCF80CD0}">
      <dgm:prSet/>
      <dgm:spPr/>
      <dgm:t>
        <a:bodyPr/>
        <a:lstStyle/>
        <a:p>
          <a:endParaRPr lang="ru-RU"/>
        </a:p>
      </dgm:t>
    </dgm:pt>
    <dgm:pt modelId="{8F58CCEF-371B-4998-8631-C4EC037593F4}">
      <dgm:prSet custT="1"/>
      <dgm:spPr/>
      <dgm:t>
        <a:bodyPr/>
        <a:lstStyle/>
        <a:p>
          <a:r>
            <a:rPr lang="ru-RU" sz="1200" dirty="0" smtClean="0"/>
            <a:t>2. интерес</a:t>
          </a:r>
          <a:endParaRPr lang="ru-RU" sz="1200" dirty="0"/>
        </a:p>
      </dgm:t>
    </dgm:pt>
    <dgm:pt modelId="{A6335913-4E4E-4059-8D26-0F60DAB3827C}" type="parTrans" cxnId="{647EEC38-83DC-4964-8F0D-B956C78FD7BB}">
      <dgm:prSet/>
      <dgm:spPr/>
      <dgm:t>
        <a:bodyPr/>
        <a:lstStyle/>
        <a:p>
          <a:endParaRPr lang="ru-RU"/>
        </a:p>
      </dgm:t>
    </dgm:pt>
    <dgm:pt modelId="{A763430B-7164-42D5-B483-8DF093553E9F}" type="sibTrans" cxnId="{647EEC38-83DC-4964-8F0D-B956C78FD7BB}">
      <dgm:prSet/>
      <dgm:spPr/>
      <dgm:t>
        <a:bodyPr/>
        <a:lstStyle/>
        <a:p>
          <a:endParaRPr lang="ru-RU"/>
        </a:p>
      </dgm:t>
    </dgm:pt>
    <dgm:pt modelId="{E2270AC2-EBC3-4CFC-90C0-8DB79BBBACF7}">
      <dgm:prSet custT="1"/>
      <dgm:spPr/>
      <dgm:t>
        <a:bodyPr/>
        <a:lstStyle/>
        <a:p>
          <a:r>
            <a:rPr lang="ru-RU" sz="1200" dirty="0" smtClean="0"/>
            <a:t>3. настроение</a:t>
          </a:r>
          <a:endParaRPr lang="ru-RU" sz="1200" dirty="0"/>
        </a:p>
      </dgm:t>
    </dgm:pt>
    <dgm:pt modelId="{BDFB771E-A3F1-4225-A4B9-40989CC648CD}" type="parTrans" cxnId="{72190E11-713B-442D-A860-F0FABE01161C}">
      <dgm:prSet/>
      <dgm:spPr/>
      <dgm:t>
        <a:bodyPr/>
        <a:lstStyle/>
        <a:p>
          <a:endParaRPr lang="ru-RU"/>
        </a:p>
      </dgm:t>
    </dgm:pt>
    <dgm:pt modelId="{BC34A336-F301-4FB1-89E4-8FED5980F89F}" type="sibTrans" cxnId="{72190E11-713B-442D-A860-F0FABE01161C}">
      <dgm:prSet/>
      <dgm:spPr/>
      <dgm:t>
        <a:bodyPr/>
        <a:lstStyle/>
        <a:p>
          <a:endParaRPr lang="ru-RU"/>
        </a:p>
      </dgm:t>
    </dgm:pt>
    <dgm:pt modelId="{C6CF7A70-A2F0-431D-B577-C812D059E7B7}">
      <dgm:prSet custT="1"/>
      <dgm:spPr/>
      <dgm:t>
        <a:bodyPr/>
        <a:lstStyle/>
        <a:p>
          <a:r>
            <a:rPr lang="ru-RU" sz="1200" dirty="0" smtClean="0"/>
            <a:t>4. личность</a:t>
          </a:r>
          <a:endParaRPr lang="ru-RU" sz="1200" dirty="0"/>
        </a:p>
      </dgm:t>
    </dgm:pt>
    <dgm:pt modelId="{3379A3F3-6743-4F2E-AA13-76D99D11B543}" type="parTrans" cxnId="{A77DBDC6-F727-422B-8C51-751A54F446AE}">
      <dgm:prSet/>
      <dgm:spPr/>
      <dgm:t>
        <a:bodyPr/>
        <a:lstStyle/>
        <a:p>
          <a:endParaRPr lang="ru-RU"/>
        </a:p>
      </dgm:t>
    </dgm:pt>
    <dgm:pt modelId="{FC94C2FE-D3CE-4512-91A9-70837D9747D1}" type="sibTrans" cxnId="{A77DBDC6-F727-422B-8C51-751A54F446AE}">
      <dgm:prSet/>
      <dgm:spPr/>
      <dgm:t>
        <a:bodyPr/>
        <a:lstStyle/>
        <a:p>
          <a:endParaRPr lang="ru-RU"/>
        </a:p>
      </dgm:t>
    </dgm:pt>
    <dgm:pt modelId="{BF27CB57-CCA2-49B9-9C46-FD87086D3E64}">
      <dgm:prSet custT="1"/>
      <dgm:spPr/>
      <dgm:t>
        <a:bodyPr/>
        <a:lstStyle/>
        <a:p>
          <a:r>
            <a:rPr lang="ru-RU" sz="1200" dirty="0" smtClean="0"/>
            <a:t>5. мотивация</a:t>
          </a:r>
          <a:endParaRPr lang="ru-RU" sz="1200" dirty="0"/>
        </a:p>
      </dgm:t>
    </dgm:pt>
    <dgm:pt modelId="{BB26A47C-A9F5-4BFF-AF32-21902CBFDB2E}" type="parTrans" cxnId="{0DE0D5FE-2129-4476-81CA-7FDB4A1D67E1}">
      <dgm:prSet/>
      <dgm:spPr/>
      <dgm:t>
        <a:bodyPr/>
        <a:lstStyle/>
        <a:p>
          <a:endParaRPr lang="ru-RU"/>
        </a:p>
      </dgm:t>
    </dgm:pt>
    <dgm:pt modelId="{734B2532-AA13-4FA4-A16F-D4BEE78FBC78}" type="sibTrans" cxnId="{0DE0D5FE-2129-4476-81CA-7FDB4A1D67E1}">
      <dgm:prSet/>
      <dgm:spPr/>
      <dgm:t>
        <a:bodyPr/>
        <a:lstStyle/>
        <a:p>
          <a:endParaRPr lang="ru-RU"/>
        </a:p>
      </dgm:t>
    </dgm:pt>
    <dgm:pt modelId="{1290296D-D243-42F0-88B4-C64B2E7152FE}">
      <dgm:prSet custT="1"/>
      <dgm:spPr/>
      <dgm:t>
        <a:bodyPr/>
        <a:lstStyle/>
        <a:p>
          <a:r>
            <a:rPr lang="ru-RU" sz="1200" dirty="0" smtClean="0"/>
            <a:t>6. потребность</a:t>
          </a:r>
          <a:endParaRPr lang="ru-RU" sz="1200" dirty="0"/>
        </a:p>
      </dgm:t>
    </dgm:pt>
    <dgm:pt modelId="{938AFAF4-B69C-40E8-9FF1-5ABFB25FDB03}" type="parTrans" cxnId="{7372BA8C-3F5F-40C0-A796-3CB0EF24FF1B}">
      <dgm:prSet/>
      <dgm:spPr/>
      <dgm:t>
        <a:bodyPr/>
        <a:lstStyle/>
        <a:p>
          <a:endParaRPr lang="ru-RU"/>
        </a:p>
      </dgm:t>
    </dgm:pt>
    <dgm:pt modelId="{1279028A-1080-4A1B-B77C-FDBDBD4AA7D7}" type="sibTrans" cxnId="{7372BA8C-3F5F-40C0-A796-3CB0EF24FF1B}">
      <dgm:prSet/>
      <dgm:spPr/>
      <dgm:t>
        <a:bodyPr/>
        <a:lstStyle/>
        <a:p>
          <a:endParaRPr lang="ru-RU"/>
        </a:p>
      </dgm:t>
    </dgm:pt>
    <dgm:pt modelId="{8412250A-58E0-49F7-9F55-38EC7FAD9497}">
      <dgm:prSet custT="1"/>
      <dgm:spPr/>
      <dgm:t>
        <a:bodyPr/>
        <a:lstStyle/>
        <a:p>
          <a:r>
            <a:rPr lang="ru-RU" sz="1200" dirty="0" smtClean="0"/>
            <a:t>7. стресс</a:t>
          </a:r>
          <a:endParaRPr lang="ru-RU" sz="1200" dirty="0"/>
        </a:p>
      </dgm:t>
    </dgm:pt>
    <dgm:pt modelId="{675A69F3-2A72-40FA-BDAC-648194093903}" type="parTrans" cxnId="{C2846C05-B43C-4FFC-BF0B-5EF91AD267D0}">
      <dgm:prSet/>
      <dgm:spPr/>
      <dgm:t>
        <a:bodyPr/>
        <a:lstStyle/>
        <a:p>
          <a:endParaRPr lang="ru-RU"/>
        </a:p>
      </dgm:t>
    </dgm:pt>
    <dgm:pt modelId="{3E3509C9-37DF-40CA-9C41-31FC3639AA65}" type="sibTrans" cxnId="{C2846C05-B43C-4FFC-BF0B-5EF91AD267D0}">
      <dgm:prSet/>
      <dgm:spPr/>
      <dgm:t>
        <a:bodyPr/>
        <a:lstStyle/>
        <a:p>
          <a:endParaRPr lang="ru-RU"/>
        </a:p>
      </dgm:t>
    </dgm:pt>
    <dgm:pt modelId="{2C6282EC-0811-4238-A4EC-496DDB569F93}">
      <dgm:prSet custT="1"/>
      <dgm:spPr/>
      <dgm:t>
        <a:bodyPr/>
        <a:lstStyle/>
        <a:p>
          <a:r>
            <a:rPr lang="ru-RU" sz="1200" dirty="0" smtClean="0"/>
            <a:t>8. эмоция</a:t>
          </a:r>
          <a:endParaRPr lang="ru-RU" sz="1200" dirty="0"/>
        </a:p>
      </dgm:t>
    </dgm:pt>
    <dgm:pt modelId="{E5C4ABF2-8347-4EE1-8481-20FCCE0BA493}" type="parTrans" cxnId="{48CC2FD1-E979-41C4-9B51-3FC3ECE5EADE}">
      <dgm:prSet/>
      <dgm:spPr/>
      <dgm:t>
        <a:bodyPr/>
        <a:lstStyle/>
        <a:p>
          <a:endParaRPr lang="ru-RU"/>
        </a:p>
      </dgm:t>
    </dgm:pt>
    <dgm:pt modelId="{1B8F0311-51B2-4BCC-A014-AE152E1F2631}" type="sibTrans" cxnId="{48CC2FD1-E979-41C4-9B51-3FC3ECE5EADE}">
      <dgm:prSet/>
      <dgm:spPr/>
      <dgm:t>
        <a:bodyPr/>
        <a:lstStyle/>
        <a:p>
          <a:endParaRPr lang="ru-RU"/>
        </a:p>
      </dgm:t>
    </dgm:pt>
    <dgm:pt modelId="{D6397241-06B0-4373-957B-E1FA5B1FBE9D}">
      <dgm:prSet custT="1"/>
      <dgm:spPr/>
      <dgm:t>
        <a:bodyPr/>
        <a:lstStyle/>
        <a:p>
          <a:r>
            <a:rPr lang="ru-RU" sz="1200" dirty="0" smtClean="0"/>
            <a:t>9. темперамент</a:t>
          </a:r>
          <a:endParaRPr lang="ru-RU" sz="1200" dirty="0"/>
        </a:p>
      </dgm:t>
    </dgm:pt>
    <dgm:pt modelId="{0199688A-0062-4A28-AB9C-7FA074535F50}" type="parTrans" cxnId="{91BD288D-94F9-41E4-BB95-F04C24CE45FC}">
      <dgm:prSet/>
      <dgm:spPr/>
      <dgm:t>
        <a:bodyPr/>
        <a:lstStyle/>
        <a:p>
          <a:endParaRPr lang="ru-RU"/>
        </a:p>
      </dgm:t>
    </dgm:pt>
    <dgm:pt modelId="{5A2D7285-B2F5-4A3F-99C4-79A3BF7C5D93}" type="sibTrans" cxnId="{91BD288D-94F9-41E4-BB95-F04C24CE45FC}">
      <dgm:prSet/>
      <dgm:spPr/>
      <dgm:t>
        <a:bodyPr/>
        <a:lstStyle/>
        <a:p>
          <a:endParaRPr lang="ru-RU"/>
        </a:p>
      </dgm:t>
    </dgm:pt>
    <dgm:pt modelId="{4DBC1572-6850-4156-8C81-61F5193FAD88}">
      <dgm:prSet custT="1"/>
      <dgm:spPr/>
      <dgm:t>
        <a:bodyPr/>
        <a:lstStyle/>
        <a:p>
          <a:r>
            <a:rPr lang="ru-RU" sz="1200" dirty="0" smtClean="0"/>
            <a:t>10. притязания</a:t>
          </a:r>
          <a:endParaRPr lang="ru-RU" sz="1200" dirty="0"/>
        </a:p>
      </dgm:t>
    </dgm:pt>
    <dgm:pt modelId="{19605203-8E7E-4CEB-A571-4707D69EB35D}" type="parTrans" cxnId="{1C0C62DA-531C-4739-92BA-255ECC313CF1}">
      <dgm:prSet/>
      <dgm:spPr/>
      <dgm:t>
        <a:bodyPr/>
        <a:lstStyle/>
        <a:p>
          <a:endParaRPr lang="ru-RU"/>
        </a:p>
      </dgm:t>
    </dgm:pt>
    <dgm:pt modelId="{F61B1B99-E08E-4163-84E8-78610206813C}" type="sibTrans" cxnId="{1C0C62DA-531C-4739-92BA-255ECC313CF1}">
      <dgm:prSet/>
      <dgm:spPr/>
      <dgm:t>
        <a:bodyPr/>
        <a:lstStyle/>
        <a:p>
          <a:endParaRPr lang="ru-RU"/>
        </a:p>
      </dgm:t>
    </dgm:pt>
    <dgm:pt modelId="{46A4F168-B917-49ED-8D99-09F1024D3AC0}">
      <dgm:prSet custT="1"/>
      <dgm:spPr/>
      <dgm:t>
        <a:bodyPr/>
        <a:lstStyle/>
        <a:p>
          <a:r>
            <a:rPr lang="ru-RU" sz="1200" dirty="0" smtClean="0"/>
            <a:t>11.психологический климат</a:t>
          </a:r>
          <a:endParaRPr lang="ru-RU" sz="1200" dirty="0"/>
        </a:p>
      </dgm:t>
    </dgm:pt>
    <dgm:pt modelId="{DC289D84-3389-4261-8878-FD29CD3C2D85}" type="parTrans" cxnId="{8FDB6071-2824-48D9-97DE-2E89FB5BAF1A}">
      <dgm:prSet/>
      <dgm:spPr/>
      <dgm:t>
        <a:bodyPr/>
        <a:lstStyle/>
        <a:p>
          <a:endParaRPr lang="ru-RU"/>
        </a:p>
      </dgm:t>
    </dgm:pt>
    <dgm:pt modelId="{EE924A9C-F992-4FAE-AB13-77B4FC1F4348}" type="sibTrans" cxnId="{8FDB6071-2824-48D9-97DE-2E89FB5BAF1A}">
      <dgm:prSet/>
      <dgm:spPr/>
      <dgm:t>
        <a:bodyPr/>
        <a:lstStyle/>
        <a:p>
          <a:endParaRPr lang="ru-RU"/>
        </a:p>
      </dgm:t>
    </dgm:pt>
    <dgm:pt modelId="{F0DFD664-178B-4BE8-8B7A-B546F327ABD0}">
      <dgm:prSet custT="1"/>
      <dgm:spPr/>
      <dgm:t>
        <a:bodyPr/>
        <a:lstStyle/>
        <a:p>
          <a:r>
            <a:rPr lang="ru-RU" sz="1200" dirty="0" smtClean="0"/>
            <a:t>12. самоопределение</a:t>
          </a:r>
          <a:endParaRPr lang="ru-RU" sz="1200" dirty="0"/>
        </a:p>
      </dgm:t>
    </dgm:pt>
    <dgm:pt modelId="{CE85B4D6-942B-4F15-B4BA-B399EF1DA906}" type="parTrans" cxnId="{E3003B7F-DCA2-4B10-94F6-AEDA94646BF8}">
      <dgm:prSet/>
      <dgm:spPr/>
      <dgm:t>
        <a:bodyPr/>
        <a:lstStyle/>
        <a:p>
          <a:endParaRPr lang="ru-RU"/>
        </a:p>
      </dgm:t>
    </dgm:pt>
    <dgm:pt modelId="{D1458367-26AA-4411-A952-6780398329CD}" type="sibTrans" cxnId="{E3003B7F-DCA2-4B10-94F6-AEDA94646BF8}">
      <dgm:prSet/>
      <dgm:spPr/>
      <dgm:t>
        <a:bodyPr/>
        <a:lstStyle/>
        <a:p>
          <a:endParaRPr lang="ru-RU"/>
        </a:p>
      </dgm:t>
    </dgm:pt>
    <dgm:pt modelId="{EE323678-DB78-4520-9848-F89266E390E6}">
      <dgm:prSet custT="1"/>
      <dgm:spPr/>
      <dgm:t>
        <a:bodyPr/>
        <a:lstStyle/>
        <a:p>
          <a:r>
            <a:rPr lang="ru-RU" sz="1200" dirty="0" smtClean="0"/>
            <a:t>13. работоспособность</a:t>
          </a:r>
          <a:endParaRPr lang="ru-RU" sz="1200" dirty="0"/>
        </a:p>
      </dgm:t>
    </dgm:pt>
    <dgm:pt modelId="{98085522-36F6-4E91-A08D-9F08F7E4D15F}" type="parTrans" cxnId="{1EBF4CA3-9FDB-4748-B8F9-A79E3E1384ED}">
      <dgm:prSet/>
      <dgm:spPr/>
      <dgm:t>
        <a:bodyPr/>
        <a:lstStyle/>
        <a:p>
          <a:endParaRPr lang="ru-RU"/>
        </a:p>
      </dgm:t>
    </dgm:pt>
    <dgm:pt modelId="{7D9BBB53-25E7-4B2E-AF90-9D06C0A974E3}" type="sibTrans" cxnId="{1EBF4CA3-9FDB-4748-B8F9-A79E3E1384ED}">
      <dgm:prSet/>
      <dgm:spPr/>
      <dgm:t>
        <a:bodyPr/>
        <a:lstStyle/>
        <a:p>
          <a:endParaRPr lang="ru-RU"/>
        </a:p>
      </dgm:t>
    </dgm:pt>
    <dgm:pt modelId="{7FB0794C-D6AD-4D51-99CE-F56A190E4C56}">
      <dgm:prSet custT="1"/>
      <dgm:spPr/>
      <dgm:t>
        <a:bodyPr/>
        <a:lstStyle/>
        <a:p>
          <a:r>
            <a:rPr lang="ru-RU" sz="1200" dirty="0" smtClean="0"/>
            <a:t>14. направленность</a:t>
          </a:r>
          <a:endParaRPr lang="ru-RU" sz="1200" dirty="0"/>
        </a:p>
      </dgm:t>
    </dgm:pt>
    <dgm:pt modelId="{61AA40F7-A865-4C75-894E-B042953DB42A}" type="parTrans" cxnId="{34FE8825-65B9-483F-8E53-792E526ED8E9}">
      <dgm:prSet/>
      <dgm:spPr/>
      <dgm:t>
        <a:bodyPr/>
        <a:lstStyle/>
        <a:p>
          <a:endParaRPr lang="ru-RU"/>
        </a:p>
      </dgm:t>
    </dgm:pt>
    <dgm:pt modelId="{02357F4F-6923-4AE1-9254-51654A13BBFA}" type="sibTrans" cxnId="{34FE8825-65B9-483F-8E53-792E526ED8E9}">
      <dgm:prSet/>
      <dgm:spPr/>
      <dgm:t>
        <a:bodyPr/>
        <a:lstStyle/>
        <a:p>
          <a:endParaRPr lang="ru-RU"/>
        </a:p>
      </dgm:t>
    </dgm:pt>
    <dgm:pt modelId="{EC2CE406-D7D2-4E12-9F98-091C7AE3FE8B}">
      <dgm:prSet custT="1"/>
      <dgm:spPr/>
      <dgm:t>
        <a:bodyPr/>
        <a:lstStyle/>
        <a:p>
          <a:r>
            <a:rPr lang="ru-RU" sz="1200" dirty="0" smtClean="0"/>
            <a:t>15. фрустрация</a:t>
          </a:r>
          <a:endParaRPr lang="ru-RU" sz="1200" dirty="0"/>
        </a:p>
      </dgm:t>
    </dgm:pt>
    <dgm:pt modelId="{F861C125-6055-45AB-BCFE-F594E71F1DFB}" type="parTrans" cxnId="{72739A97-AE26-47AF-9AB6-4443F7A39601}">
      <dgm:prSet/>
      <dgm:spPr/>
      <dgm:t>
        <a:bodyPr/>
        <a:lstStyle/>
        <a:p>
          <a:endParaRPr lang="ru-RU"/>
        </a:p>
      </dgm:t>
    </dgm:pt>
    <dgm:pt modelId="{03530C32-0AFE-4A4D-A595-21A493653298}" type="sibTrans" cxnId="{72739A97-AE26-47AF-9AB6-4443F7A39601}">
      <dgm:prSet/>
      <dgm:spPr/>
      <dgm:t>
        <a:bodyPr/>
        <a:lstStyle/>
        <a:p>
          <a:endParaRPr lang="ru-RU"/>
        </a:p>
      </dgm:t>
    </dgm:pt>
    <dgm:pt modelId="{F3D1FFE5-F42C-4F19-8F88-0B367D196322}" type="pres">
      <dgm:prSet presAssocID="{29D74422-296B-46C3-AAB5-5DE1F6DA178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7D865A-5709-441F-BF81-25F50C9963DB}" type="pres">
      <dgm:prSet presAssocID="{A00A331F-869C-4CCB-8AA7-65A884455A6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AB94AD-24DD-429E-B444-7748F63D3EAC}" type="pres">
      <dgm:prSet presAssocID="{17E3862F-6CE4-43A1-B8BB-20A212DE86FC}" presName="sibTrans" presStyleCnt="0"/>
      <dgm:spPr/>
    </dgm:pt>
    <dgm:pt modelId="{69B666D7-2C52-4643-BE6D-DE0606E6C5F4}" type="pres">
      <dgm:prSet presAssocID="{97150D14-F0A1-47F4-B65D-9E7DE06344C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54AB8B-0E65-4B68-B3DB-F312A3975A64}" type="pres">
      <dgm:prSet presAssocID="{EDE0AD79-C521-4876-8844-FED081489B2B}" presName="sibTrans" presStyleCnt="0"/>
      <dgm:spPr/>
    </dgm:pt>
    <dgm:pt modelId="{EC70751E-92C4-4F37-BDD8-FE3CF2243377}" type="pres">
      <dgm:prSet presAssocID="{9482E6DB-7D0C-4050-A38C-6D4B95B6512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209FE6-AF2C-4172-816D-C3F6F1BAEF30}" type="presOf" srcId="{4DBC1572-6850-4156-8C81-61F5193FAD88}" destId="{69B666D7-2C52-4643-BE6D-DE0606E6C5F4}" srcOrd="0" destOrd="10" presId="urn:microsoft.com/office/officeart/2005/8/layout/hList6"/>
    <dgm:cxn modelId="{83FE69D8-4C72-4285-A209-24AE0B0846FC}" type="presOf" srcId="{D6397241-06B0-4373-957B-E1FA5B1FBE9D}" destId="{69B666D7-2C52-4643-BE6D-DE0606E6C5F4}" srcOrd="0" destOrd="9" presId="urn:microsoft.com/office/officeart/2005/8/layout/hList6"/>
    <dgm:cxn modelId="{8FDB6071-2824-48D9-97DE-2E89FB5BAF1A}" srcId="{97150D14-F0A1-47F4-B65D-9E7DE06344C9}" destId="{46A4F168-B917-49ED-8D99-09F1024D3AC0}" srcOrd="10" destOrd="0" parTransId="{DC289D84-3389-4261-8878-FD29CD3C2D85}" sibTransId="{EE924A9C-F992-4FAE-AB13-77B4FC1F4348}"/>
    <dgm:cxn modelId="{72739A97-AE26-47AF-9AB6-4443F7A39601}" srcId="{97150D14-F0A1-47F4-B65D-9E7DE06344C9}" destId="{EC2CE406-D7D2-4E12-9F98-091C7AE3FE8B}" srcOrd="14" destOrd="0" parTransId="{F861C125-6055-45AB-BCFE-F594E71F1DFB}" sibTransId="{03530C32-0AFE-4A4D-A595-21A493653298}"/>
    <dgm:cxn modelId="{A15C66FB-0886-4CAE-B85A-FDE3B78F68BF}" type="presOf" srcId="{1290296D-D243-42F0-88B4-C64B2E7152FE}" destId="{69B666D7-2C52-4643-BE6D-DE0606E6C5F4}" srcOrd="0" destOrd="6" presId="urn:microsoft.com/office/officeart/2005/8/layout/hList6"/>
    <dgm:cxn modelId="{179C7070-10AE-4C17-92D5-DDB8D7CBD6FB}" type="presOf" srcId="{29D74422-296B-46C3-AAB5-5DE1F6DA1786}" destId="{F3D1FFE5-F42C-4F19-8F88-0B367D196322}" srcOrd="0" destOrd="0" presId="urn:microsoft.com/office/officeart/2005/8/layout/hList6"/>
    <dgm:cxn modelId="{5F4DAC55-523D-4D9C-82EA-EA327F81FC5E}" type="presOf" srcId="{A00A331F-869C-4CCB-8AA7-65A884455A6C}" destId="{107D865A-5709-441F-BF81-25F50C9963DB}" srcOrd="0" destOrd="0" presId="urn:microsoft.com/office/officeart/2005/8/layout/hList6"/>
    <dgm:cxn modelId="{72190E11-713B-442D-A860-F0FABE01161C}" srcId="{97150D14-F0A1-47F4-B65D-9E7DE06344C9}" destId="{E2270AC2-EBC3-4CFC-90C0-8DB79BBBACF7}" srcOrd="2" destOrd="0" parTransId="{BDFB771E-A3F1-4225-A4B9-40989CC648CD}" sibTransId="{BC34A336-F301-4FB1-89E4-8FED5980F89F}"/>
    <dgm:cxn modelId="{6FB49642-9015-4E0F-8412-09C6480852DA}" type="presOf" srcId="{F0DFD664-178B-4BE8-8B7A-B546F327ABD0}" destId="{69B666D7-2C52-4643-BE6D-DE0606E6C5F4}" srcOrd="0" destOrd="12" presId="urn:microsoft.com/office/officeart/2005/8/layout/hList6"/>
    <dgm:cxn modelId="{0C421432-843D-4826-8208-EE340CC7A034}" type="presOf" srcId="{C6CF7A70-A2F0-431D-B577-C812D059E7B7}" destId="{69B666D7-2C52-4643-BE6D-DE0606E6C5F4}" srcOrd="0" destOrd="4" presId="urn:microsoft.com/office/officeart/2005/8/layout/hList6"/>
    <dgm:cxn modelId="{7B460661-A16B-40C1-AD40-36C73DE47124}" type="presOf" srcId="{2C6282EC-0811-4238-A4EC-496DDB569F93}" destId="{69B666D7-2C52-4643-BE6D-DE0606E6C5F4}" srcOrd="0" destOrd="8" presId="urn:microsoft.com/office/officeart/2005/8/layout/hList6"/>
    <dgm:cxn modelId="{1EBF4CA3-9FDB-4748-B8F9-A79E3E1384ED}" srcId="{97150D14-F0A1-47F4-B65D-9E7DE06344C9}" destId="{EE323678-DB78-4520-9848-F89266E390E6}" srcOrd="12" destOrd="0" parTransId="{98085522-36F6-4E91-A08D-9F08F7E4D15F}" sibTransId="{7D9BBB53-25E7-4B2E-AF90-9D06C0A974E3}"/>
    <dgm:cxn modelId="{48CC2FD1-E979-41C4-9B51-3FC3ECE5EADE}" srcId="{97150D14-F0A1-47F4-B65D-9E7DE06344C9}" destId="{2C6282EC-0811-4238-A4EC-496DDB569F93}" srcOrd="7" destOrd="0" parTransId="{E5C4ABF2-8347-4EE1-8481-20FCCE0BA493}" sibTransId="{1B8F0311-51B2-4BCC-A014-AE152E1F2631}"/>
    <dgm:cxn modelId="{6810E00A-8D4C-4F95-B518-A988A3DDBBD4}" type="presOf" srcId="{EC2CE406-D7D2-4E12-9F98-091C7AE3FE8B}" destId="{69B666D7-2C52-4643-BE6D-DE0606E6C5F4}" srcOrd="0" destOrd="15" presId="urn:microsoft.com/office/officeart/2005/8/layout/hList6"/>
    <dgm:cxn modelId="{91BD288D-94F9-41E4-BB95-F04C24CE45FC}" srcId="{97150D14-F0A1-47F4-B65D-9E7DE06344C9}" destId="{D6397241-06B0-4373-957B-E1FA5B1FBE9D}" srcOrd="8" destOrd="0" parTransId="{0199688A-0062-4A28-AB9C-7FA074535F50}" sibTransId="{5A2D7285-B2F5-4A3F-99C4-79A3BF7C5D93}"/>
    <dgm:cxn modelId="{75C77D53-B32E-4456-BA5B-1953FCF80CD0}" srcId="{97150D14-F0A1-47F4-B65D-9E7DE06344C9}" destId="{811C6C71-02AD-4335-911C-DBAE71A78541}" srcOrd="0" destOrd="0" parTransId="{48EB375B-9B5D-4A03-8B60-C750D6FD5461}" sibTransId="{F46ADEE4-F014-43FA-958C-B70E431C3FFD}"/>
    <dgm:cxn modelId="{62CCF3A7-5821-4DC9-BB70-7C6EE20C43A6}" type="presOf" srcId="{46A4F168-B917-49ED-8D99-09F1024D3AC0}" destId="{69B666D7-2C52-4643-BE6D-DE0606E6C5F4}" srcOrd="0" destOrd="11" presId="urn:microsoft.com/office/officeart/2005/8/layout/hList6"/>
    <dgm:cxn modelId="{FCA27B70-FF61-49B9-A76A-459070CB5443}" type="presOf" srcId="{9482E6DB-7D0C-4050-A38C-6D4B95B65125}" destId="{EC70751E-92C4-4F37-BDD8-FE3CF2243377}" srcOrd="0" destOrd="0" presId="urn:microsoft.com/office/officeart/2005/8/layout/hList6"/>
    <dgm:cxn modelId="{2DD94720-7B24-4C54-A309-F57F37B7F3D7}" srcId="{29D74422-296B-46C3-AAB5-5DE1F6DA1786}" destId="{97150D14-F0A1-47F4-B65D-9E7DE06344C9}" srcOrd="1" destOrd="0" parTransId="{5FAAEAED-5107-4FA1-9887-8508DAF2A26A}" sibTransId="{EDE0AD79-C521-4876-8844-FED081489B2B}"/>
    <dgm:cxn modelId="{647EEC38-83DC-4964-8F0D-B956C78FD7BB}" srcId="{97150D14-F0A1-47F4-B65D-9E7DE06344C9}" destId="{8F58CCEF-371B-4998-8631-C4EC037593F4}" srcOrd="1" destOrd="0" parTransId="{A6335913-4E4E-4059-8D26-0F60DAB3827C}" sibTransId="{A763430B-7164-42D5-B483-8DF093553E9F}"/>
    <dgm:cxn modelId="{7372BA8C-3F5F-40C0-A796-3CB0EF24FF1B}" srcId="{97150D14-F0A1-47F4-B65D-9E7DE06344C9}" destId="{1290296D-D243-42F0-88B4-C64B2E7152FE}" srcOrd="5" destOrd="0" parTransId="{938AFAF4-B69C-40E8-9FF1-5ABFB25FDB03}" sibTransId="{1279028A-1080-4A1B-B77C-FDBDBD4AA7D7}"/>
    <dgm:cxn modelId="{AFA5FF9E-F171-49AA-8251-B9F8CE3C4FA2}" type="presOf" srcId="{BF27CB57-CCA2-49B9-9C46-FD87086D3E64}" destId="{69B666D7-2C52-4643-BE6D-DE0606E6C5F4}" srcOrd="0" destOrd="5" presId="urn:microsoft.com/office/officeart/2005/8/layout/hList6"/>
    <dgm:cxn modelId="{7843C0B6-2421-440B-94A8-406DD6A8A92B}" srcId="{29D74422-296B-46C3-AAB5-5DE1F6DA1786}" destId="{9482E6DB-7D0C-4050-A38C-6D4B95B65125}" srcOrd="2" destOrd="0" parTransId="{D5A80563-6B08-40AA-844E-B04D6C7B27F5}" sibTransId="{C18DEA7E-74F2-4664-8763-753D6A7B22EA}"/>
    <dgm:cxn modelId="{1B652FAC-0498-47C1-9265-3384E7497F9D}" type="presOf" srcId="{8412250A-58E0-49F7-9F55-38EC7FAD9497}" destId="{69B666D7-2C52-4643-BE6D-DE0606E6C5F4}" srcOrd="0" destOrd="7" presId="urn:microsoft.com/office/officeart/2005/8/layout/hList6"/>
    <dgm:cxn modelId="{34FE8825-65B9-483F-8E53-792E526ED8E9}" srcId="{97150D14-F0A1-47F4-B65D-9E7DE06344C9}" destId="{7FB0794C-D6AD-4D51-99CE-F56A190E4C56}" srcOrd="13" destOrd="0" parTransId="{61AA40F7-A865-4C75-894E-B042953DB42A}" sibTransId="{02357F4F-6923-4AE1-9254-51654A13BBFA}"/>
    <dgm:cxn modelId="{F979CD07-809F-480C-9111-DEA65443DA98}" type="presOf" srcId="{EE323678-DB78-4520-9848-F89266E390E6}" destId="{69B666D7-2C52-4643-BE6D-DE0606E6C5F4}" srcOrd="0" destOrd="13" presId="urn:microsoft.com/office/officeart/2005/8/layout/hList6"/>
    <dgm:cxn modelId="{C2846C05-B43C-4FFC-BF0B-5EF91AD267D0}" srcId="{97150D14-F0A1-47F4-B65D-9E7DE06344C9}" destId="{8412250A-58E0-49F7-9F55-38EC7FAD9497}" srcOrd="6" destOrd="0" parTransId="{675A69F3-2A72-40FA-BDAC-648194093903}" sibTransId="{3E3509C9-37DF-40CA-9C41-31FC3639AA65}"/>
    <dgm:cxn modelId="{78FEAB5C-6FDB-4F0C-8E6E-1B49AEF22BA6}" type="presOf" srcId="{7FB0794C-D6AD-4D51-99CE-F56A190E4C56}" destId="{69B666D7-2C52-4643-BE6D-DE0606E6C5F4}" srcOrd="0" destOrd="14" presId="urn:microsoft.com/office/officeart/2005/8/layout/hList6"/>
    <dgm:cxn modelId="{C6B8340D-C5D2-41E2-96AE-C71479FDE1A7}" type="presOf" srcId="{E2270AC2-EBC3-4CFC-90C0-8DB79BBBACF7}" destId="{69B666D7-2C52-4643-BE6D-DE0606E6C5F4}" srcOrd="0" destOrd="3" presId="urn:microsoft.com/office/officeart/2005/8/layout/hList6"/>
    <dgm:cxn modelId="{E0FADC54-49F8-46A3-8969-DBA565E5ADDF}" type="presOf" srcId="{97150D14-F0A1-47F4-B65D-9E7DE06344C9}" destId="{69B666D7-2C52-4643-BE6D-DE0606E6C5F4}" srcOrd="0" destOrd="0" presId="urn:microsoft.com/office/officeart/2005/8/layout/hList6"/>
    <dgm:cxn modelId="{E3003B7F-DCA2-4B10-94F6-AEDA94646BF8}" srcId="{97150D14-F0A1-47F4-B65D-9E7DE06344C9}" destId="{F0DFD664-178B-4BE8-8B7A-B546F327ABD0}" srcOrd="11" destOrd="0" parTransId="{CE85B4D6-942B-4F15-B4BA-B399EF1DA906}" sibTransId="{D1458367-26AA-4411-A952-6780398329CD}"/>
    <dgm:cxn modelId="{0DE0D5FE-2129-4476-81CA-7FDB4A1D67E1}" srcId="{97150D14-F0A1-47F4-B65D-9E7DE06344C9}" destId="{BF27CB57-CCA2-49B9-9C46-FD87086D3E64}" srcOrd="4" destOrd="0" parTransId="{BB26A47C-A9F5-4BFF-AF32-21902CBFDB2E}" sibTransId="{734B2532-AA13-4FA4-A16F-D4BEE78FBC78}"/>
    <dgm:cxn modelId="{1C0C62DA-531C-4739-92BA-255ECC313CF1}" srcId="{97150D14-F0A1-47F4-B65D-9E7DE06344C9}" destId="{4DBC1572-6850-4156-8C81-61F5193FAD88}" srcOrd="9" destOrd="0" parTransId="{19605203-8E7E-4CEB-A571-4707D69EB35D}" sibTransId="{F61B1B99-E08E-4163-84E8-78610206813C}"/>
    <dgm:cxn modelId="{A77DBDC6-F727-422B-8C51-751A54F446AE}" srcId="{97150D14-F0A1-47F4-B65D-9E7DE06344C9}" destId="{C6CF7A70-A2F0-431D-B577-C812D059E7B7}" srcOrd="3" destOrd="0" parTransId="{3379A3F3-6743-4F2E-AA13-76D99D11B543}" sibTransId="{FC94C2FE-D3CE-4512-91A9-70837D9747D1}"/>
    <dgm:cxn modelId="{E3251FEA-B794-4DFC-B04F-7F4927D8C38A}" srcId="{29D74422-296B-46C3-AAB5-5DE1F6DA1786}" destId="{A00A331F-869C-4CCB-8AA7-65A884455A6C}" srcOrd="0" destOrd="0" parTransId="{2C937C57-19E5-4C80-970D-B490EAAB6946}" sibTransId="{17E3862F-6CE4-43A1-B8BB-20A212DE86FC}"/>
    <dgm:cxn modelId="{BB1C5B8C-E41A-44C3-B61D-EED758209444}" type="presOf" srcId="{8F58CCEF-371B-4998-8631-C4EC037593F4}" destId="{69B666D7-2C52-4643-BE6D-DE0606E6C5F4}" srcOrd="0" destOrd="2" presId="urn:microsoft.com/office/officeart/2005/8/layout/hList6"/>
    <dgm:cxn modelId="{84CF92E0-F426-4269-A229-86DEDFC2B343}" type="presOf" srcId="{811C6C71-02AD-4335-911C-DBAE71A78541}" destId="{69B666D7-2C52-4643-BE6D-DE0606E6C5F4}" srcOrd="0" destOrd="1" presId="urn:microsoft.com/office/officeart/2005/8/layout/hList6"/>
    <dgm:cxn modelId="{1BA1FB8A-D977-4CBF-A3B8-7BD748C8A8F6}" type="presParOf" srcId="{F3D1FFE5-F42C-4F19-8F88-0B367D196322}" destId="{107D865A-5709-441F-BF81-25F50C9963DB}" srcOrd="0" destOrd="0" presId="urn:microsoft.com/office/officeart/2005/8/layout/hList6"/>
    <dgm:cxn modelId="{684ADD22-034C-4B1B-BE5F-D521460F3FBF}" type="presParOf" srcId="{F3D1FFE5-F42C-4F19-8F88-0B367D196322}" destId="{02AB94AD-24DD-429E-B444-7748F63D3EAC}" srcOrd="1" destOrd="0" presId="urn:microsoft.com/office/officeart/2005/8/layout/hList6"/>
    <dgm:cxn modelId="{D923E95B-C1F0-4C7C-ADAD-51DA88D95F22}" type="presParOf" srcId="{F3D1FFE5-F42C-4F19-8F88-0B367D196322}" destId="{69B666D7-2C52-4643-BE6D-DE0606E6C5F4}" srcOrd="2" destOrd="0" presId="urn:microsoft.com/office/officeart/2005/8/layout/hList6"/>
    <dgm:cxn modelId="{8016F87C-8F6B-4A0F-A715-225816320B05}" type="presParOf" srcId="{F3D1FFE5-F42C-4F19-8F88-0B367D196322}" destId="{0A54AB8B-0E65-4B68-B3DB-F312A3975A64}" srcOrd="3" destOrd="0" presId="urn:microsoft.com/office/officeart/2005/8/layout/hList6"/>
    <dgm:cxn modelId="{B4FA3D2C-B3E3-45FE-B716-0C8785CE82D9}" type="presParOf" srcId="{F3D1FFE5-F42C-4F19-8F88-0B367D196322}" destId="{EC70751E-92C4-4F37-BDD8-FE3CF2243377}" srcOrd="4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5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28604"/>
            <a:ext cx="8305800" cy="285752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</a:rPr>
              <a:t>ПСИХОЛОГИЧЕСКИЙ МОНИТОРИНГ  В РАМКАХ ПРОВЕДЕНИЯ ЭКСПЕРИМЕНТА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4929198"/>
            <a:ext cx="6705600" cy="1806639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Дата: </a:t>
            </a:r>
            <a:r>
              <a:rPr lang="ru-RU" sz="2800" dirty="0" smtClean="0">
                <a:solidFill>
                  <a:schemeClr val="bg1"/>
                </a:solidFill>
              </a:rPr>
              <a:t>09.12.2010 год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Подготовила: педагог-психолог - Воронина </a:t>
            </a:r>
            <a:r>
              <a:rPr lang="ru-RU" dirty="0" smtClean="0">
                <a:solidFill>
                  <a:schemeClr val="bg1"/>
                </a:solidFill>
              </a:rPr>
              <a:t>С.А.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92906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СКРИНИНГ</a:t>
            </a:r>
            <a:r>
              <a:rPr lang="ru-RU" sz="2800" b="1" dirty="0" smtClean="0">
                <a:solidFill>
                  <a:schemeClr val="tx1"/>
                </a:solidFill>
              </a:rPr>
              <a:t> – </a:t>
            </a:r>
            <a:r>
              <a:rPr lang="ru-RU" sz="2800" dirty="0" smtClean="0">
                <a:solidFill>
                  <a:schemeClr val="tx1"/>
                </a:solidFill>
              </a:rPr>
              <a:t>САМЫЙ РАСПРОСТРАНЕННЫЙ  СЕГОДНЯ ВИД ПСИХОЛОГИЧЕСКОГО ОТСЛЕЖИВАНИЯ СОСТОЯНИЯ И РАЗВИТИЯ УЧАЩИХСЯ,  ПОЗВОЛЯЕТ ОПРЕДЕЛИТЬ  ГРУППУ УЧАЩИХСЯ ИСПЫТЫВАЮЩИХ  РАЗЛИЧНЫЕ ТРУДНОСТИ В ОБУЧЕНИИ И РАЗВИТИИ. ЭТО СОДЕРЖАТЕЛЬНО ВЫСТРОЕННАЯ И ОРГАНИЗОВАННАЯ ЭКСПРЕСС-ДИАГНОСТИКА.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СКРИНИНГ  </a:t>
            </a:r>
            <a:r>
              <a:rPr lang="ru-RU" sz="2800" dirty="0" smtClean="0">
                <a:solidFill>
                  <a:schemeClr val="tx1"/>
                </a:solidFill>
              </a:rPr>
              <a:t>НЕ ОТВЕЧАЕТ НА ВОПРОС, В ЧЕМ ПРИЧИНА ЭТИХ ТРУДНОСТЕЙ, ЭТО ЗАДАЧА ПОСЛЕДУЮЩИХ ПСИХОДИАГНОСТИЧЕСКИХ ИССЛЕДОВАНИЙ, НО ОН ПОЗВАЛЯЕТ: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14884"/>
            <a:ext cx="9144000" cy="2143116"/>
          </a:xfrm>
          <a:solidFill>
            <a:schemeClr val="accent6">
              <a:lumMod val="5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ОБНАРУЖИТЬ ПРОБЛЕМЫ ЗДЕСЬ И СЕЙЧАС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ФИКСИРОВАТЬ ДИНАМИКУ РАЗВИТИЯ ПО ПОКАЗАТЕЛЯМ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ПРОВОДИТЬ СРАВНИТЕЛЬНЫЙ АНАЛИЗ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66"/>
            <a:ext cx="750095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i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800" b="1" i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800" b="1" i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эксперимента:</a:t>
            </a:r>
            <a:r>
              <a:rPr lang="ru-RU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«Проектирование индивидуального образовательного маршрута  ученика в контексте предпрофильной подготовки»</a:t>
            </a:r>
            <a:r>
              <a:rPr lang="ru-RU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6" descr="girl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56" y="857208"/>
            <a:ext cx="2714644" cy="6000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		</a:t>
            </a:r>
            <a:br>
              <a:rPr lang="ru-RU" dirty="0" smtClean="0"/>
            </a:br>
            <a:r>
              <a:rPr lang="ru-RU" sz="3100" b="1" dirty="0" smtClean="0">
                <a:solidFill>
                  <a:srgbClr val="002060"/>
                </a:solidFill>
              </a:rPr>
              <a:t>ПСИХОЛОГИЧЕСКАЯ СЛУЖБА </a:t>
            </a:r>
            <a:br>
              <a:rPr lang="ru-RU" sz="3100" b="1" dirty="0" smtClean="0">
                <a:solidFill>
                  <a:srgbClr val="002060"/>
                </a:solidFill>
              </a:rPr>
            </a:br>
            <a:r>
              <a:rPr lang="ru-RU" sz="3100" b="1" dirty="0" smtClean="0">
                <a:solidFill>
                  <a:srgbClr val="002060"/>
                </a:solidFill>
              </a:rPr>
              <a:t>в качестве критериев  реализации эксперимента будет использовать</a:t>
            </a:r>
            <a:endParaRPr lang="ru-RU" sz="31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28628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достижения планируемых результатов обучения; </a:t>
            </a:r>
          </a:p>
          <a:p>
            <a:r>
              <a:rPr lang="ru-RU" sz="2800" dirty="0" smtClean="0"/>
              <a:t>сохранение состояния здоровья учащихся; </a:t>
            </a:r>
          </a:p>
          <a:p>
            <a:r>
              <a:rPr lang="ru-RU" sz="2800" dirty="0" smtClean="0"/>
              <a:t>оптимальные временные, трудовые, материальные затраты; </a:t>
            </a:r>
          </a:p>
          <a:p>
            <a:r>
              <a:rPr lang="ru-RU" sz="2800" dirty="0" smtClean="0"/>
              <a:t>минимальные негативные социальные последствия.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868346"/>
          </a:xfrm>
          <a:solidFill>
            <a:srgbClr val="00B0F0"/>
          </a:solidFill>
          <a:ln w="76200">
            <a:solidFill>
              <a:schemeClr val="tx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FF00"/>
                </a:solidFill>
              </a:rPr>
              <a:t>КРИТЕРИАЛЬНО-ДИАГНОСТИЧЕСКИЙ ПОКАЗАТЕЛЬ</a:t>
            </a:r>
            <a:endParaRPr lang="ru-RU" sz="2800" dirty="0">
              <a:solidFill>
                <a:srgbClr val="FFFF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1447800"/>
          <a:ext cx="8786874" cy="5267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Основные 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критерии  готовности  ученика  к  профильному  обучению и профессиональному самоопределению складываются из совокупности следующих компетентностей ученика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642920"/>
          <a:ext cx="9072594" cy="6172559"/>
        </p:xfrm>
        <a:graphic>
          <a:graphicData uri="http://schemas.openxmlformats.org/drawingml/2006/table">
            <a:tbl>
              <a:tblPr/>
              <a:tblGrid>
                <a:gridCol w="1928794"/>
                <a:gridCol w="7143800"/>
              </a:tblGrid>
              <a:tr h="10137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Интеллектуальная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Способность работать с информацией разного типа, умение применять знания в нестандартных ситуациях, определять способы построения учебной задачи, владеть приемами самостоятельного добывания новых знаний; высокий уровень развития познавательных процессов, способность работать в условиях гипотезы, поиска, исследования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850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Личностная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Желание и умение проявлять самостоятельность, инициативу, целеустремленность, волю, планировать и организовывать свою деятельность, владеть правилами учебного сотрудничества; возможность добровольного и осознанного выбора будущего профиля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5648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Коммуникативная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Способность использовать средства языка и речи для получения и передачи информации, умение участвовать в учебном диалоге, строить монологические высказывания разного типа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850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Рефлексивная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Способность осуществлять контроль и оценку своей деятельности, предвидеть возможные последствия своих действий, находить и устранять причину возникающих трудностей; сознание собственного достоинства, умение объективно оценивать свои учебные достижения и стремления к их улучшению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10932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Деловая 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деятельностная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Способность переводить практическую задачу в учебную, конструировать свою деятельность от постановки цели до получения результата; умение определять и самостоятельно строить алгоритм действий в незнакомых и нестандартных ситуациях; способность работать в условиях выбора; индивидуальный стиль деятельности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850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Креативная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Способность к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самоактуализации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восприимчивость к новым идеям, способность любую учебную задачу решать творчески; желание и умение отказываться от образца, добиваться оригинальности и новизны решения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9497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Эмоциональная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Система учебно-познавательных мотивов, адекватная эмоциональная реакция на различные учебные ситуации, умение использовать и приобретать чувственный опыт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ПСИХОЛОГИЧЕСКИЙ МОНИТОРИНГ ЭКСПЕРИМЕНТА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42984"/>
          <a:ext cx="9144000" cy="57150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5720"/>
                <a:gridCol w="2428892"/>
                <a:gridCol w="6429388"/>
              </a:tblGrid>
              <a:tr h="173952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 МОНИТОРИНГА ИССЛЕДОВАНИЯ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   ВКЛЮЧАЮТ  В СЕБЯ ВСЕ</a:t>
                      </a:r>
                    </a:p>
                    <a:p>
                      <a:r>
                        <a:rPr lang="ru-RU" dirty="0" smtClean="0"/>
                        <a:t>  СОСТАВЛЯЮЩИЕ СОЦИАЛЬНО-ПСИХОЛОГИЧЕСКИХ   ХАРАКТЕРИСТИК</a:t>
                      </a:r>
                    </a:p>
                    <a:p>
                      <a:r>
                        <a:rPr lang="ru-RU" dirty="0" smtClean="0"/>
                        <a:t>КОНЕЧНЫЙ РЕЗУЛЬТАТ – КАРТЫ ДОСТИЖДЕНИЙ, КАРТЫ ОБРАЗОВАТЕЛЬНОГО МАРШРУТА</a:t>
                      </a:r>
                      <a:endParaRPr lang="ru-RU" dirty="0"/>
                    </a:p>
                  </a:txBody>
                  <a:tcPr/>
                </a:tc>
              </a:tr>
              <a:tr h="151277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 МОНИТОРИНГА ЭКСПЕРТИЗЫ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КАРТЫ ПО  ОБОБЩЕНИЮ  ППО УЧИТЕЛЯ</a:t>
                      </a:r>
                      <a:endParaRPr lang="ru-RU" dirty="0"/>
                    </a:p>
                  </a:txBody>
                  <a:tcPr/>
                </a:tc>
              </a:tr>
              <a:tr h="246272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 МОНИТОРИНГ А ИЗМЕРЕНИЯ (ШКАЛИРОВАНИЕ)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результаты учебной деятельности;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характеристики состояния здоровья;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результаты исследования психического развития учащегося;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результаты воспитательной деятельности;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рейтинг педагогов;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готовность педагога к профессиональной личностно-ориентированной деятельности;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количественные показатели состава педагогов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Times New Roman"/>
                        <a:buChar char="-"/>
                        <a:tabLst>
                          <a:tab pos="457200" algn="l"/>
                        </a:tabLst>
                        <a:defRPr/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социологическое исследование социального состава семей;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endParaRPr lang="ru-RU" sz="1400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0297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92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9001156" cy="12954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Что такое психологический мониторинг?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357298"/>
            <a:ext cx="8001056" cy="521497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/>
              <a:t>Под мониторингом  понимается </a:t>
            </a:r>
            <a:r>
              <a:rPr lang="ru-RU" sz="3200" dirty="0" smtClean="0">
                <a:solidFill>
                  <a:schemeClr val="tx2"/>
                </a:solidFill>
              </a:rPr>
              <a:t>система </a:t>
            </a:r>
            <a:r>
              <a:rPr lang="ru-RU" sz="3200" dirty="0" smtClean="0"/>
              <a:t>сбора, обработки, хранения и распространения информации об образовательной системе, которая (</a:t>
            </a:r>
            <a:r>
              <a:rPr lang="ru-RU" sz="3200" dirty="0" smtClean="0">
                <a:solidFill>
                  <a:schemeClr val="tx2"/>
                </a:solidFill>
              </a:rPr>
              <a:t>система</a:t>
            </a:r>
            <a:r>
              <a:rPr lang="ru-RU" sz="3200" dirty="0" smtClean="0"/>
              <a:t>) ориентирована на информационное обеспечение управления, позволяет судить о состоянии объекта в определенный момент времени, может обеспечить прогноз  его развития.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ПСИХОЛОГИЧЕСКИЙ МОНИТОРИНГ ЭКСПЕРИМЕНТА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42984"/>
          <a:ext cx="9144000" cy="57150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5720"/>
                <a:gridCol w="2428892"/>
                <a:gridCol w="6429388"/>
              </a:tblGrid>
              <a:tr h="173952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 МОНИТОРИНГА ИССЛЕДОВАНИЯ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   ВКЛЮЧАЮТ  В СЕБЯ ВСЕ</a:t>
                      </a:r>
                    </a:p>
                    <a:p>
                      <a:r>
                        <a:rPr lang="ru-RU" dirty="0" smtClean="0"/>
                        <a:t>  СОСТАВЛЯЮЩИЕ СОЦИАЛЬНО-ПСИХОЛОГИЧЕСКИХ   ХАРАКТЕРИСТИК</a:t>
                      </a:r>
                    </a:p>
                    <a:p>
                      <a:r>
                        <a:rPr lang="ru-RU" dirty="0" smtClean="0"/>
                        <a:t>КОНЕЧНЫЙ РЕЗУЛЬТАТ – КАРТЫ ДОСТИЖДЕНИЙ, КАРТЫ ОБРАЗОВАТЕЛЬНОГО МАРШРУТА</a:t>
                      </a:r>
                      <a:endParaRPr lang="ru-RU" dirty="0"/>
                    </a:p>
                  </a:txBody>
                  <a:tcPr/>
                </a:tc>
              </a:tr>
              <a:tr h="151277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 МОНИТОРИНГА ЭКСПЕРТИЗЫ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КАРТЫ ПО  ОБОБЩЕНИЮ  ППО УЧИТЕЛЯ</a:t>
                      </a:r>
                      <a:endParaRPr lang="ru-RU" dirty="0"/>
                    </a:p>
                  </a:txBody>
                  <a:tcPr/>
                </a:tc>
              </a:tr>
              <a:tr h="246272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 МОНИТОРИНГ А ИЗМЕРЕНИЯ (ШКАЛИРОВАНИЕ)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результаты учебной деятельности;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характеристики состояния здоровья;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результаты исследования психического развития учащегося;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результаты воспитательной деятельности;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рейтинг педагогов;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готовность педагога к профессиональной личностно-ориентированной деятельности;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количественные показатели состава педагогов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Times New Roman"/>
                        <a:buChar char="-"/>
                        <a:tabLst>
                          <a:tab pos="457200" algn="l"/>
                        </a:tabLst>
                        <a:defRPr/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социологическое исследование социального состава семей;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/>
                        <a:buChar char="-"/>
                        <a:tabLst>
                          <a:tab pos="457200" algn="l"/>
                        </a:tabLst>
                      </a:pPr>
                      <a:endParaRPr lang="ru-RU" sz="1400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48756" cy="71438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РЕАЛИЗАЦИЯ МОНИТРИНГА В СИСТЕМЕ </a:t>
            </a:r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ОБРАЗОВАНИЯ 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 ФУНКЦИЯ </a:t>
            </a:r>
            <a:r>
              <a:rPr lang="ru-RU" dirty="0" smtClean="0"/>
              <a:t>ПСИХОЛОГИЧЕСКОГО МОНИТОРИНГА – ИНФОРМАЦИОННОЕ ОБЕСПЕЧЕНИЕ  ПРОВЕДЕНИЯ ЭКСПЕРИМЕНТА</a:t>
            </a:r>
          </a:p>
          <a:p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ОСНОВНОЕ НАЗНАЧЕНИЕ  </a:t>
            </a:r>
            <a:r>
              <a:rPr lang="ru-RU" dirty="0" smtClean="0"/>
              <a:t>ПСИХОЛОГИЧЕСКОГО МОНИТОРИНГА – ВОЗМОЖНОСТЬ АНАЛИЗА СОСТОЯНИЯ ОБЪЕКТА,  ОСУЩЕСТВЛЕНИЕ ПРОГНОЗА, ОБЕСПЕЧЕНИЕ  ЭФФЕКТИВНОСТИ ПОСЛЕДУЮЩИХ ПРОЕКТИРОВАЧНЫХ И УПРАВЛЕНЧЕСКИХ ШАГОВ ЭКСПЕРИМЕНТА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ВОСТРЕБОВАННЫЕ НАПРАВЛЕНИЯ ДЕЯТЕЛЬНОСТИ ПСИХОЛОГИЧЕСКОЙ СЛУЖБЫ В НАСТОЯЩЕМ  ВРЕМЕНИ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5720" y="1643050"/>
          <a:ext cx="8686800" cy="521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134704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  СОЦИАЛЬНО-ПСИХОЛОГИЧЕСКОГО МОНИТОРИНГА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ОБЕСПЕЧЕНИЕ УПРАВЛЕНЧЕСКИХ ЗАДАЧ И ФУНКЦИЙ;</a:t>
            </a:r>
          </a:p>
          <a:p>
            <a:r>
              <a:rPr lang="ru-RU" dirty="0" smtClean="0"/>
              <a:t>ОТСЛЕЖИВАНИЕ  ПСИХОЛОГИЧЕСКОЙ СОСТАВЛЯЮЩЕЙ ОБРАЗОВАНИЯ;</a:t>
            </a:r>
          </a:p>
          <a:p>
            <a:r>
              <a:rPr lang="ru-RU" dirty="0" smtClean="0"/>
              <a:t>СВОЕВРЕМЕННОЕ ПРИНЯТИЕ РЕШЕНИЙ О НОВОВВЕДЕНИЯХ, ИННОВАЦИЯХ;</a:t>
            </a:r>
          </a:p>
          <a:p>
            <a:r>
              <a:rPr lang="ru-RU" dirty="0" smtClean="0"/>
              <a:t>КОРРЕКТИРОВАНИЕ ОБРАЗОВАТЕЛЬНЫХ ЗАДАЧ;</a:t>
            </a:r>
          </a:p>
          <a:p>
            <a:r>
              <a:rPr lang="ru-RU" dirty="0" smtClean="0"/>
              <a:t>СОЗДАНИЕ НЕОБХОДИМЫХ УСЛОВИЙ ДЛЯ РАЗВИТИЯ.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СООТНОШЕНИЕ МОНИТОРИНГА  С ДРУГИМИ ВИДАМИ  ПСИХОЛОГИЧЕСКОЙ  ДЕЯТЕЛЬНОСТИ  В  ЭКСПЕРИМЕНТАЛЬНОЙ  РАБОТЕ</a:t>
            </a:r>
            <a:endParaRPr lang="ru-RU" sz="2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000108"/>
          <a:ext cx="9144000" cy="5857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Сравнительная характеристика этапов диагностической и мониторинговой деятельности психолога</a:t>
            </a:r>
            <a:b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solidFill>
                  <a:srgbClr val="C00000"/>
                </a:solidFill>
              </a:rPr>
              <a:t>ПСИХОЛОГИЧЕСКАЯ  </a:t>
            </a:r>
            <a:r>
              <a:rPr lang="ru-RU" dirty="0" smtClean="0">
                <a:solidFill>
                  <a:srgbClr val="C00000"/>
                </a:solidFill>
              </a:rPr>
              <a:t>ДИАГНОСТИКА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1600" b="1" dirty="0" smtClean="0"/>
              <a:t>Анализ проблемы, определение целей, подготовка плана, согласование с заказчиком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1600" b="1" dirty="0" smtClean="0"/>
              <a:t>Разработка или подбор инструментария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1600" b="1" dirty="0" smtClean="0"/>
              <a:t>Проведение обследования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1600" b="1" dirty="0" smtClean="0"/>
              <a:t>Обработка и анализ данных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1600" b="1" dirty="0" smtClean="0"/>
              <a:t>Подготовка отчета и рекомендаций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1600" b="1" dirty="0" smtClean="0"/>
              <a:t>Использование результатов и передача рекомендаций (мет сервисы, </a:t>
            </a:r>
            <a:r>
              <a:rPr lang="ru-RU" sz="1600" b="1" dirty="0" err="1" smtClean="0"/>
              <a:t>пед.советы</a:t>
            </a:r>
            <a:r>
              <a:rPr lang="ru-RU" sz="1600" b="1" dirty="0" smtClean="0"/>
              <a:t>, </a:t>
            </a:r>
            <a:r>
              <a:rPr lang="ru-RU" sz="1600" b="1" dirty="0" smtClean="0"/>
              <a:t>консилиумы</a:t>
            </a:r>
            <a:endParaRPr lang="ru-RU" sz="1600" dirty="0" smtClean="0"/>
          </a:p>
          <a:p>
            <a:r>
              <a:rPr lang="ru-RU" dirty="0" smtClean="0">
                <a:solidFill>
                  <a:srgbClr val="C00000"/>
                </a:solidFill>
              </a:rPr>
              <a:t>ПСИХОЛОГИЧЕСКИЙ МОНИТОРИНГ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700" b="1" dirty="0" smtClean="0"/>
              <a:t>Получение предварительного задания на мониторинг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700" b="1" dirty="0" smtClean="0"/>
              <a:t>Создание рабочего проекта мониторинга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700" b="1" dirty="0" smtClean="0"/>
              <a:t>Уточнение задания (заказа)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700" b="1" dirty="0" smtClean="0"/>
              <a:t>Создание инструментария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700" b="1" dirty="0" smtClean="0"/>
              <a:t>Сбор данных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700" b="1" dirty="0" smtClean="0"/>
              <a:t>Обработка и первичный анализ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700" b="1" dirty="0" smtClean="0"/>
              <a:t>Обсуждение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700" b="1" dirty="0" smtClean="0"/>
              <a:t>Подготовка заключительных документов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700" b="1" dirty="0" smtClean="0"/>
              <a:t>Использование результатов в управленческой деятельности</a:t>
            </a:r>
            <a:endParaRPr lang="ru-RU" sz="17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ТАКИМ ОБРАЗОМ, МЫ ПРИВЫЧНО НАЗЫВАЕМ ПСИХОЛОГИЧЕСКИМ МОНИТОРИНГОМ ВСЕ ВИДЫ ДИАГНОСТИЧЕСКОГО ОТСЛЕЖИВАНИЯ РАЗВИТИЯ И СОСТОЯНИЯ  УЧАСТНИКОВ ОБРАЗОВАТЕЛЬНОГО ПРОЦЕССА, НО</a:t>
            </a:r>
            <a:endParaRPr lang="ru-RU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4400" dirty="0" smtClean="0"/>
              <a:t>1</a:t>
            </a:r>
            <a:r>
              <a:rPr lang="ru-RU" dirty="0" smtClean="0"/>
              <a:t>. В </a:t>
            </a:r>
            <a:r>
              <a:rPr lang="ru-RU" sz="2000" b="1" dirty="0" smtClean="0"/>
              <a:t>ПД – цели формулируются самим психологом по проблемам, согласуется план и организационные процедуры. МОНИТОРИНГ – цель вне деятельности психолога, она поступает в виде заказа от администрации (управленца). Анализируя заказ психолог создает рабочий проект мониторинговой программы, обсуждает его с заказчиком, согласует, конкретизирует и указывает:  параметры – показатели -  критерии – возможную область применения.</a:t>
            </a:r>
          </a:p>
          <a:p>
            <a:pPr>
              <a:buNone/>
            </a:pPr>
            <a:r>
              <a:rPr lang="ru-RU" sz="4400" dirty="0" smtClean="0"/>
              <a:t>2. </a:t>
            </a:r>
            <a:r>
              <a:rPr lang="ru-RU" sz="2000" dirty="0" smtClean="0"/>
              <a:t>В</a:t>
            </a:r>
            <a:r>
              <a:rPr lang="ru-RU" sz="2000" b="1" dirty="0" smtClean="0"/>
              <a:t> ПД  -  точность диагноза и содержательность рекомендаций определяется  качеством инструмента, его надежностью и </a:t>
            </a:r>
            <a:r>
              <a:rPr lang="ru-RU" sz="2000" b="1" dirty="0" err="1" smtClean="0"/>
              <a:t>валидностью</a:t>
            </a:r>
            <a:r>
              <a:rPr lang="ru-RU" sz="2000" b="1" dirty="0" smtClean="0"/>
              <a:t>. Создание инструмента - это редкость, правило- применение   научно – диагностического средства. МОНИТОРИНГ – готовый инструмент редкость, он создается под заказ………..</a:t>
            </a:r>
          </a:p>
          <a:p>
            <a:pPr>
              <a:buNone/>
            </a:pPr>
            <a:r>
              <a:rPr lang="ru-RU" sz="4400" dirty="0" smtClean="0"/>
              <a:t>3</a:t>
            </a:r>
            <a:r>
              <a:rPr lang="ru-RU" sz="2000" dirty="0" smtClean="0"/>
              <a:t>. </a:t>
            </a:r>
            <a:r>
              <a:rPr lang="ru-RU" sz="2000" b="1" dirty="0" smtClean="0"/>
              <a:t>Результаты ПД – это рекомендации и выводы, которые были получены в процессе исследования. Результаты МОНИТОРИНГА -  фильтруются :</a:t>
            </a:r>
          </a:p>
          <a:p>
            <a:pPr>
              <a:buFont typeface="Wingdings" pitchFamily="2" charset="2"/>
              <a:buChar char="q"/>
            </a:pPr>
            <a:r>
              <a:rPr lang="ru-RU" sz="2000" b="1" dirty="0" smtClean="0"/>
              <a:t>Первичный анализ психологом</a:t>
            </a:r>
          </a:p>
          <a:p>
            <a:pPr>
              <a:buFont typeface="Wingdings" pitchFamily="2" charset="2"/>
              <a:buChar char="q"/>
            </a:pPr>
            <a:r>
              <a:rPr lang="ru-RU" sz="2000" b="1" dirty="0" smtClean="0"/>
              <a:t>Обсуждение данных с экспертами, специалистами</a:t>
            </a:r>
          </a:p>
          <a:p>
            <a:pPr>
              <a:buFont typeface="Wingdings" pitchFamily="2" charset="2"/>
              <a:buChar char="q"/>
            </a:pPr>
            <a:r>
              <a:rPr lang="ru-RU" sz="2000" b="1" dirty="0" smtClean="0"/>
              <a:t>Вторичный анализ данных</a:t>
            </a:r>
          </a:p>
          <a:p>
            <a:pPr>
              <a:buFont typeface="Wingdings" pitchFamily="2" charset="2"/>
              <a:buChar char="q"/>
            </a:pPr>
            <a:r>
              <a:rPr lang="ru-RU" sz="2000" b="1" dirty="0" smtClean="0"/>
              <a:t>Предоставление результатов заказчику</a:t>
            </a:r>
          </a:p>
          <a:p>
            <a:pPr>
              <a:buFont typeface="Wingdings" pitchFamily="2" charset="2"/>
              <a:buChar char="q"/>
            </a:pPr>
            <a:r>
              <a:rPr lang="ru-RU" sz="2000" b="1" dirty="0" smtClean="0"/>
              <a:t>Выводы и решения осуществляет  заказчик</a:t>
            </a:r>
          </a:p>
          <a:p>
            <a:pPr>
              <a:buNone/>
            </a:pPr>
            <a:r>
              <a:rPr lang="ru-RU" sz="2000" b="1" dirty="0" smtClean="0"/>
              <a:t> </a:t>
            </a:r>
            <a:endParaRPr lang="ru-RU" sz="2000" b="1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ПОДВОДЯ ИТОГ, МОЖНО СКАЗАТЬ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МОНИТОРИНГ</a:t>
            </a:r>
            <a:r>
              <a:rPr lang="ru-RU" dirty="0" smtClean="0"/>
              <a:t>  - самостоятельный вид  профессиональной деятельности, в чем-то созвучный с исследованием, измерением, экспертизой, диагностикой. С одной стороны, эти созвучия помогают увидеть  родство мониторинга с другими видами деятельности психолога, а с другой «</a:t>
            </a:r>
            <a:r>
              <a:rPr lang="ru-RU" dirty="0" err="1" smtClean="0"/>
              <a:t>зашумляют</a:t>
            </a:r>
            <a:r>
              <a:rPr lang="ru-RU" dirty="0" smtClean="0"/>
              <a:t>» восприятие его специфики и особенности. Возникает иллюзорное ощущение понятности, компетентности в реализации данного вида деятельности.  Специфика, содержание процесса создания и проведения психологического мониторинга  требует высококвалифицированных психологов и из опыта работы системы образования ближнего зарубежья, мы можем утверждать, что подготовить мониторинг может только команда специалистов, в которой есть  ролевое распределение позиций. В рамках образовательного учреждения  разработкой программ психологического мониторинга и анализом данных, должна   заниматься группа подготовленных к этому виду профессиональной  деятельности специалистов.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Справедливость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558</TotalTime>
  <Words>1384</Words>
  <PresentationFormat>Экран (4:3)</PresentationFormat>
  <Paragraphs>182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Поток</vt:lpstr>
      <vt:lpstr>Трек</vt:lpstr>
      <vt:lpstr>Литейная</vt:lpstr>
      <vt:lpstr>Справедливость</vt:lpstr>
      <vt:lpstr>ПСИХОЛОГИЧЕСКИЙ МОНИТОРИНГ  В РАМКАХ ПРОВЕДЕНИЯ ЭКСПЕРИМЕНТА</vt:lpstr>
      <vt:lpstr>Что такое психологический мониторинг?</vt:lpstr>
      <vt:lpstr>РЕАЛИЗАЦИЯ МОНИТРИНГА В СИСТЕМЕ ОБРАЗОВАНИЯ </vt:lpstr>
      <vt:lpstr>ВОСТРЕБОВАННЫЕ НАПРАВЛЕНИЯ ДЕЯТЕЛЬНОСТИ ПСИХОЛОГИЧЕСКОЙ СЛУЖБЫ В НАСТОЯЩЕМ  ВРЕМЕНИ</vt:lpstr>
      <vt:lpstr>ЗАДАЧИ   СОЦИАЛЬНО-ПСИХОЛОГИЧЕСКОГО МОНИТОРИНГА</vt:lpstr>
      <vt:lpstr>СООТНОШЕНИЕ МОНИТОРИНГА  С ДРУГИМИ ВИДАМИ  ПСИХОЛОГИЧЕСКОЙ  ДЕЯТЕЛЬНОСТИ  В  ЭКСПЕРИМЕНТАЛЬНОЙ  РАБОТЕ</vt:lpstr>
      <vt:lpstr>Сравнительная характеристика этапов диагностической и мониторинговой деятельности психолога </vt:lpstr>
      <vt:lpstr>ТАКИМ ОБРАЗОМ, МЫ ПРИВЫЧНО НАЗЫВАЕМ ПСИХОЛОГИЧЕСКИМ МОНИТОРИНГОМ ВСЕ ВИДЫ ДИАГНОСТИЧЕСКОГО ОТСЛЕЖИВАНИЯ РАЗВИТИЯ И СОСТОЯНИЯ  УЧАСТНИКОВ ОБРАЗОВАТЕЛЬНОГО ПРОЦЕССА, НО</vt:lpstr>
      <vt:lpstr> ПОДВОДЯ ИТОГ, МОЖНО СКАЗАТЬ</vt:lpstr>
      <vt:lpstr> СКРИНИНГ – САМЫЙ РАСПРОСТРАНЕННЫЙ  СЕГОДНЯ ВИД ПСИХОЛОГИЧЕСКОГО ОТСЛЕЖИВАНИЯ СОСТОЯНИЯ И РАЗВИТИЯ УЧАЩИХСЯ,  ПОЗВОЛЯЕТ ОПРЕДЕЛИТЬ  ГРУППУ УЧАЩИХСЯ ИСПЫТЫВАЮЩИХ  РАЗЛИЧНЫЕ ТРУДНОСТИ В ОБУЧЕНИИ И РАЗВИТИИ. ЭТО СОДЕРЖАТЕЛЬНО ВЫСТРОЕННАЯ И ОРГАНИЗОВАННАЯ ЭКСПРЕСС-ДИАГНОСТИКА. СКРИНИНГ  НЕ ОТВЕЧАЕТ НА ВОПРОС, В ЧЕМ ПРИЧИНА ЭТИХ ТРУДНОСТЕЙ, ЭТО ЗАДАЧА ПОСЛЕДУЮЩИХ ПСИХОДИАГНОСТИЧЕСКИХ ИССЛЕДОВАНИЙ, НО ОН ПОЗВАЛЯЕТ:</vt:lpstr>
      <vt:lpstr>Слайд 11</vt:lpstr>
      <vt:lpstr>          ПСИХОЛОГИЧЕСКАЯ СЛУЖБА  в качестве критериев  реализации эксперимента будет использовать</vt:lpstr>
      <vt:lpstr>КРИТЕРИАЛЬНО-ДИАГНОСТИЧЕСКИЙ ПОКАЗАТЕЛЬ</vt:lpstr>
      <vt:lpstr>Основные  критерии  готовности  ученика  к  профильному  обучению и профессиональному самоопределению складываются из совокупности следующих компетентностей ученика</vt:lpstr>
      <vt:lpstr>ПСИХОЛОГИЧЕСКИЙ МОНИТОРИНГ ЭКСПЕРИМЕНТА </vt:lpstr>
      <vt:lpstr>Слайд 16</vt:lpstr>
      <vt:lpstr>Слайд 17</vt:lpstr>
      <vt:lpstr>Слайд 18</vt:lpstr>
      <vt:lpstr>Слайд 19</vt:lpstr>
      <vt:lpstr>Слайд 20</vt:lpstr>
      <vt:lpstr>ПСИХОЛОГИЧЕСКИЙ МОНИТОРИНГ ЭКСПЕРИМЕНТА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ПСИХОЛОГО-ПЕДАГОГИЧЕСКИЙ  МОНИТОРИНГ  В РАМКАХ ПРОВЕДЕНИЯ ЭКСПЕРИМЕНТА</dc:title>
  <dc:creator>User</dc:creator>
  <cp:lastModifiedBy>User</cp:lastModifiedBy>
  <cp:revision>66</cp:revision>
  <dcterms:created xsi:type="dcterms:W3CDTF">2010-12-06T14:15:16Z</dcterms:created>
  <dcterms:modified xsi:type="dcterms:W3CDTF">2010-12-09T09:08:11Z</dcterms:modified>
</cp:coreProperties>
</file>