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0" r:id="rId2"/>
    <p:sldId id="312" r:id="rId3"/>
    <p:sldId id="311" r:id="rId4"/>
    <p:sldId id="313" r:id="rId5"/>
    <p:sldId id="315" r:id="rId6"/>
    <p:sldId id="316" r:id="rId7"/>
    <p:sldId id="317" r:id="rId8"/>
    <p:sldId id="31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6600"/>
    <a:srgbClr val="B9754F"/>
    <a:srgbClr val="12D05F"/>
    <a:srgbClr val="6699FF"/>
    <a:srgbClr val="6666FF"/>
    <a:srgbClr val="0000FF"/>
    <a:srgbClr val="A32A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563" autoAdjust="0"/>
  </p:normalViewPr>
  <p:slideViewPr>
    <p:cSldViewPr>
      <p:cViewPr>
        <p:scale>
          <a:sx n="100" d="100"/>
          <a:sy n="100" d="100"/>
        </p:scale>
        <p:origin x="-28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A2668-5969-4317-84B9-EEAEF3993A89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15994-A253-4271-9857-36254E73BA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3D5-43CC-4961-9E37-611F9D068356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F6D5-551A-43BD-92F5-88DCE1E54F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3D5-43CC-4961-9E37-611F9D068356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F6D5-551A-43BD-92F5-88DCE1E54F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3D5-43CC-4961-9E37-611F9D068356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F6D5-551A-43BD-92F5-88DCE1E54F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3D5-43CC-4961-9E37-611F9D068356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F6D5-551A-43BD-92F5-88DCE1E54F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3D5-43CC-4961-9E37-611F9D068356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F6D5-551A-43BD-92F5-88DCE1E54F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3D5-43CC-4961-9E37-611F9D068356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F6D5-551A-43BD-92F5-88DCE1E54F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3D5-43CC-4961-9E37-611F9D068356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F6D5-551A-43BD-92F5-88DCE1E54F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3D5-43CC-4961-9E37-611F9D068356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F6D5-551A-43BD-92F5-88DCE1E54F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3D5-43CC-4961-9E37-611F9D068356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F6D5-551A-43BD-92F5-88DCE1E54F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3D5-43CC-4961-9E37-611F9D068356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F6D5-551A-43BD-92F5-88DCE1E54F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F3D5-43CC-4961-9E37-611F9D068356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19F6D5-551A-43BD-92F5-88DCE1E54F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10F3D5-43CC-4961-9E37-611F9D068356}" type="datetimeFigureOut">
              <a:rPr lang="ru-RU" smtClean="0"/>
              <a:pPr/>
              <a:t>07.11.2011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19F6D5-551A-43BD-92F5-88DCE1E54FF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мои документы\Концепция по размещению памятников\обложка мин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 descr="Фото2702 копи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357298"/>
            <a:ext cx="6000793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210" descr="http://www.mobilmusic.ru/mfile/31/85/14/10142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32769">
            <a:off x="187418" y="166273"/>
            <a:ext cx="16002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10" descr="http://www.mobilmusic.ru/mfile/31/85/14/10142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14212" flipH="1">
            <a:off x="7304550" y="5031781"/>
            <a:ext cx="1828824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1604" y="142852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1 г сынып оқушылары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\\Anelya\Мои документы\об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488" y="714356"/>
            <a:ext cx="7884512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9" descr="Казахский национальный орнамент в векторе - огромная коллекци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CF1"/>
              </a:clrFrom>
              <a:clrTo>
                <a:srgbClr val="F9FCF1">
                  <a:alpha val="0"/>
                </a:srgbClr>
              </a:clrTo>
            </a:clrChange>
            <a:lum bright="48000" contrast="-36000"/>
          </a:blip>
          <a:srcRect t="35545" r="93585" b="53270"/>
          <a:stretch>
            <a:fillRect/>
          </a:stretch>
        </p:blipFill>
        <p:spPr bwMode="auto">
          <a:xfrm>
            <a:off x="0" y="0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Казахский национальный орнамент в векторе - огромная коллекци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CF1"/>
              </a:clrFrom>
              <a:clrTo>
                <a:srgbClr val="F9FCF1">
                  <a:alpha val="0"/>
                </a:srgbClr>
              </a:clrTo>
            </a:clrChange>
            <a:lum bright="48000" contrast="-36000"/>
          </a:blip>
          <a:srcRect t="35545" r="93585" b="53270"/>
          <a:stretch>
            <a:fillRect/>
          </a:stretch>
        </p:blipFill>
        <p:spPr bwMode="auto">
          <a:xfrm rot="10800000">
            <a:off x="8316912" y="6030912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Казахский национальный орнамент в векторе - огромная коллекци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CF1"/>
              </a:clrFrom>
              <a:clrTo>
                <a:srgbClr val="F9FCF1">
                  <a:alpha val="0"/>
                </a:srgbClr>
              </a:clrTo>
            </a:clrChange>
            <a:lum bright="48000" contrast="-36000"/>
          </a:blip>
          <a:srcRect t="35545" r="93585" b="53270"/>
          <a:stretch>
            <a:fillRect/>
          </a:stretch>
        </p:blipFill>
        <p:spPr bwMode="auto">
          <a:xfrm rot="16200000">
            <a:off x="0" y="6030912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Казахский национальный орнамент в векторе - огромная коллекци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CF1"/>
              </a:clrFrom>
              <a:clrTo>
                <a:srgbClr val="F9FCF1">
                  <a:alpha val="0"/>
                </a:srgbClr>
              </a:clrTo>
            </a:clrChange>
            <a:lum bright="48000" contrast="-36000"/>
          </a:blip>
          <a:srcRect t="35545" r="93585" b="53270"/>
          <a:stretch>
            <a:fillRect/>
          </a:stretch>
        </p:blipFill>
        <p:spPr bwMode="auto">
          <a:xfrm flipH="1">
            <a:off x="8399452" y="0"/>
            <a:ext cx="74454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3324220" cy="1357322"/>
          </a:xfrm>
        </p:spPr>
        <p:txBody>
          <a:bodyPr>
            <a:noAutofit/>
          </a:bodyPr>
          <a:lstStyle/>
          <a:p>
            <a:pPr algn="ctr"/>
            <a:r>
              <a:rPr lang="kk-KZ" sz="4000" i="1" dirty="0" smtClean="0">
                <a:solidFill>
                  <a:srgbClr val="12D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Кел, балалар, оқылық!!!</a:t>
            </a:r>
            <a:endParaRPr lang="ru-RU" sz="4000" i="1" dirty="0">
              <a:solidFill>
                <a:srgbClr val="12D0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Лаборант\Рабочий стол\1В сынып\DSCF0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5847" y="0"/>
            <a:ext cx="5178153" cy="4071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C:\Documents and Settings\Лаборант\Рабочий стол\1В сынып\DSCF0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72532"/>
            <a:ext cx="5048260" cy="3985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3576" descr="http://animashky.ru/flist/obludi/43/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786058"/>
            <a:ext cx="1256670" cy="155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714356"/>
            <a:ext cx="4000528" cy="1143008"/>
          </a:xfrm>
        </p:spPr>
        <p:txBody>
          <a:bodyPr>
            <a:noAutofit/>
          </a:bodyPr>
          <a:lstStyle/>
          <a:p>
            <a:pPr algn="ctr"/>
            <a:r>
              <a:rPr lang="kk-KZ" sz="4000" i="1" dirty="0" smtClean="0">
                <a:solidFill>
                  <a:srgbClr val="12D05F"/>
                </a:solidFill>
                <a:latin typeface="Times New Roman" pitchFamily="18" charset="0"/>
                <a:cs typeface="Times New Roman" pitchFamily="18" charset="0"/>
              </a:rPr>
              <a:t>Бәрін білгім келеді...</a:t>
            </a:r>
            <a:endParaRPr lang="ru-RU" sz="4000" i="1" dirty="0">
              <a:solidFill>
                <a:srgbClr val="12D0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Лаборант\Рабочий стол\1В сынып\DSCF0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3714744" cy="29877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0" name="Picture 4" descr="C:\Documents and Settings\Лаборант\Рабочий стол\1В сынып\DSCF0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357430"/>
            <a:ext cx="3429024" cy="2845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3" descr="C:\Documents and Settings\Лаборант\Рабочий стол\1В сынып\DSCF04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714752"/>
            <a:ext cx="3286116" cy="2635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101" name="Picture 5" descr="C:\Documents and Settings\Лаборант\Рабочий стол\1 в\detskie15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5955" y="0"/>
            <a:ext cx="2018045" cy="2052640"/>
          </a:xfrm>
          <a:prstGeom prst="rect">
            <a:avLst/>
          </a:prstGeom>
          <a:noFill/>
        </p:spPr>
      </p:pic>
      <p:pic>
        <p:nvPicPr>
          <p:cNvPr id="4102" name="Picture 6" descr="C:\Documents and Settings\Лаборант\Рабочий стол\1 в\medium_b38f81bfb34e7db00594653eda5086bd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54206"/>
            <a:ext cx="2405058" cy="18037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14942" y="428604"/>
            <a:ext cx="2071702" cy="1714512"/>
          </a:xfrm>
        </p:spPr>
        <p:txBody>
          <a:bodyPr>
            <a:noAutofit/>
          </a:bodyPr>
          <a:lstStyle/>
          <a:p>
            <a:pPr algn="ctr"/>
            <a:r>
              <a:rPr lang="kk-KZ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Дені саудың тәні сау</a:t>
            </a:r>
            <a:endParaRPr lang="ru-RU" sz="3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Лаборант\Рабочий стол\1В сынып\DSCF0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71744"/>
            <a:ext cx="4500562" cy="3581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7" name="Picture 3" descr="C:\Documents and Settings\Лаборант\Рабочий стол\1В сынып\DSCF04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629152" cy="3728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50" name="Picture 6" descr="C:\Documents and Settings\Лаборант\Рабочий стол\1 в\e6019b3069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142852"/>
            <a:ext cx="1533510" cy="1972360"/>
          </a:xfrm>
          <a:prstGeom prst="rect">
            <a:avLst/>
          </a:prstGeom>
          <a:noFill/>
        </p:spPr>
      </p:pic>
      <p:pic>
        <p:nvPicPr>
          <p:cNvPr id="6151" name="Picture 7" descr="C:\Documents and Settings\Лаборант\Рабочий стол\1 в\12678e712d8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500570"/>
            <a:ext cx="1571604" cy="19645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42852"/>
            <a:ext cx="5357850" cy="500066"/>
          </a:xfrm>
        </p:spPr>
        <p:txBody>
          <a:bodyPr>
            <a:noAutofit/>
          </a:bodyPr>
          <a:lstStyle/>
          <a:p>
            <a:pPr algn="ctr"/>
            <a:r>
              <a:rPr lang="kk-KZ" sz="3600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Ережені білесің бе?!</a:t>
            </a:r>
            <a:endParaRPr lang="ru-RU" sz="3600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Documents and Settings\Лаборант\Рабочий стол\1В сынып\DSCF04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14356"/>
            <a:ext cx="3862376" cy="30816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Documents and Settings\Лаборант\Рабочий стол\1В сынып\DSCF04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3814749" cy="30805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Documents and Settings\Лаборант\Рабочий стол\1В сынып\DSCF04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571876"/>
            <a:ext cx="3500462" cy="3070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4" name="Picture 6" descr="C:\Documents and Settings\Лаборант\Рабочий стол\1 в\img.jp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143380"/>
            <a:ext cx="2532290" cy="2490777"/>
          </a:xfrm>
          <a:prstGeom prst="rect">
            <a:avLst/>
          </a:prstGeom>
          <a:noFill/>
        </p:spPr>
      </p:pic>
      <p:pic>
        <p:nvPicPr>
          <p:cNvPr id="11" name="Picture 6" descr="C:\Documents and Settings\Лаборант\Рабочий стол\1 в\img.jp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72264" y="4000504"/>
            <a:ext cx="2325494" cy="24907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Лаборант\Рабочий стол\1В сынып\DSCF0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14153"/>
            <a:ext cx="3571868" cy="2943847"/>
          </a:xfrm>
          <a:prstGeom prst="rect">
            <a:avLst/>
          </a:prstGeom>
          <a:noFill/>
        </p:spPr>
      </p:pic>
      <p:pic>
        <p:nvPicPr>
          <p:cNvPr id="8195" name="Picture 3" descr="C:\Documents and Settings\Лаборант\Рабочий стол\1В сынып\DSCF04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00430" cy="2921082"/>
          </a:xfrm>
          <a:prstGeom prst="rect">
            <a:avLst/>
          </a:prstGeom>
          <a:noFill/>
        </p:spPr>
      </p:pic>
      <p:pic>
        <p:nvPicPr>
          <p:cNvPr id="8196" name="Picture 4" descr="C:\Documents and Settings\Лаборант\Рабочий стол\1В сынып\DSCF04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566" y="1"/>
            <a:ext cx="3505433" cy="2857495"/>
          </a:xfrm>
          <a:prstGeom prst="rect">
            <a:avLst/>
          </a:prstGeom>
          <a:noFill/>
        </p:spPr>
      </p:pic>
      <p:pic>
        <p:nvPicPr>
          <p:cNvPr id="8197" name="Picture 5" descr="C:\Documents and Settings\Лаборант\Рабочий стол\1В сынып\DSCF04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977461"/>
            <a:ext cx="3571868" cy="2880539"/>
          </a:xfrm>
          <a:prstGeom prst="rect">
            <a:avLst/>
          </a:prstGeom>
          <a:noFill/>
        </p:spPr>
      </p:pic>
      <p:pic>
        <p:nvPicPr>
          <p:cNvPr id="8198" name="Picture 6" descr="C:\Documents and Settings\Лаборант\Рабочий стол\1 в\223101.jp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428868"/>
            <a:ext cx="2004895" cy="1847845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071670" y="214290"/>
            <a:ext cx="4681542" cy="41434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Ас – адамның арқауы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500042"/>
            <a:ext cx="3357586" cy="1071570"/>
          </a:xfrm>
        </p:spPr>
        <p:txBody>
          <a:bodyPr>
            <a:noAutofit/>
          </a:bodyPr>
          <a:lstStyle/>
          <a:p>
            <a:pPr algn="ctr"/>
            <a:r>
              <a:rPr lang="kk-KZ" sz="3200" i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Білім – инемен </a:t>
            </a:r>
            <a:br>
              <a:rPr lang="kk-KZ" sz="3200" i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i="1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құдық қазғандай</a:t>
            </a:r>
            <a:endParaRPr lang="ru-RU" sz="3200" i="1" dirty="0">
              <a:solidFill>
                <a:srgbClr val="FF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Лаборант\Рабочий стол\1В сынып\DSCF0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3358420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Picture 3" descr="C:\Documents and Settings\Лаборант\Рабочий стол\1В сынып\DSCF04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76" y="214290"/>
            <a:ext cx="3375446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221" name="Picture 5" descr="C:\Documents and Settings\Лаборант\Рабочий стол\1 в\buch89daqgkrxz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1643042" cy="1980452"/>
          </a:xfrm>
          <a:prstGeom prst="rect">
            <a:avLst/>
          </a:prstGeom>
          <a:noFill/>
        </p:spPr>
      </p:pic>
      <p:pic>
        <p:nvPicPr>
          <p:cNvPr id="9222" name="Picture 6" descr="C:\Documents and Settings\Лаборант\Рабочий стол\1 в\EGE-2009_clip_image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00694" y="5143512"/>
            <a:ext cx="1857388" cy="1457907"/>
          </a:xfrm>
          <a:prstGeom prst="rect">
            <a:avLst/>
          </a:prstGeom>
          <a:noFill/>
        </p:spPr>
      </p:pic>
      <p:pic>
        <p:nvPicPr>
          <p:cNvPr id="13" name="Рисунок 3587" descr="http://animashky.ru/flist/obludi/43/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071678"/>
            <a:ext cx="1571636" cy="258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1603</TotalTime>
  <Words>30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Кел, балалар, оқылық!!!</vt:lpstr>
      <vt:lpstr>Бәрін білгім келеді...</vt:lpstr>
      <vt:lpstr>Дені саудың тәні сау</vt:lpstr>
      <vt:lpstr>Ережені білесің бе?!</vt:lpstr>
      <vt:lpstr>Слайд 7</vt:lpstr>
      <vt:lpstr>Білім – инемен  құдық қазғандай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Лаборант</cp:lastModifiedBy>
  <cp:revision>204</cp:revision>
  <dcterms:created xsi:type="dcterms:W3CDTF">2011-02-15T11:21:49Z</dcterms:created>
  <dcterms:modified xsi:type="dcterms:W3CDTF">2011-11-07T08:54:54Z</dcterms:modified>
</cp:coreProperties>
</file>