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310" r:id="rId2"/>
    <p:sldId id="312" r:id="rId3"/>
    <p:sldId id="311" r:id="rId4"/>
    <p:sldId id="313" r:id="rId5"/>
    <p:sldId id="315" r:id="rId6"/>
    <p:sldId id="316" r:id="rId7"/>
    <p:sldId id="317" r:id="rId8"/>
    <p:sldId id="318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CC"/>
    <a:srgbClr val="FF6600"/>
    <a:srgbClr val="B9754F"/>
    <a:srgbClr val="12D05F"/>
    <a:srgbClr val="6699FF"/>
    <a:srgbClr val="6666FF"/>
    <a:srgbClr val="0000FF"/>
    <a:srgbClr val="A32AA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809" autoAdjust="0"/>
    <p:restoredTop sz="94563" autoAdjust="0"/>
  </p:normalViewPr>
  <p:slideViewPr>
    <p:cSldViewPr>
      <p:cViewPr>
        <p:scale>
          <a:sx n="100" d="100"/>
          <a:sy n="100" d="100"/>
        </p:scale>
        <p:origin x="-288" y="-1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3" d="100"/>
          <a:sy n="83" d="100"/>
        </p:scale>
        <p:origin x="-2040" y="-84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CA2668-5969-4317-84B9-EEAEF3993A89}" type="datetimeFigureOut">
              <a:rPr lang="ru-RU" smtClean="0"/>
              <a:pPr/>
              <a:t>07.11.2011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A15994-A253-4271-9857-36254E73BA7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0F3D5-43CC-4961-9E37-611F9D068356}" type="datetimeFigureOut">
              <a:rPr lang="ru-RU" smtClean="0"/>
              <a:pPr/>
              <a:t>07.11.2011</a:t>
            </a:fld>
            <a:endParaRPr lang="ru-RU" dirty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9F6D5-551A-43BD-92F5-88DCE1E54FF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0F3D5-43CC-4961-9E37-611F9D068356}" type="datetimeFigureOut">
              <a:rPr lang="ru-RU" smtClean="0"/>
              <a:pPr/>
              <a:t>07.11.2011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9F6D5-551A-43BD-92F5-88DCE1E54FF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0F3D5-43CC-4961-9E37-611F9D068356}" type="datetimeFigureOut">
              <a:rPr lang="ru-RU" smtClean="0"/>
              <a:pPr/>
              <a:t>07.11.2011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9F6D5-551A-43BD-92F5-88DCE1E54FF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0F3D5-43CC-4961-9E37-611F9D068356}" type="datetimeFigureOut">
              <a:rPr lang="ru-RU" smtClean="0"/>
              <a:pPr/>
              <a:t>07.11.2011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9F6D5-551A-43BD-92F5-88DCE1E54FF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0F3D5-43CC-4961-9E37-611F9D068356}" type="datetimeFigureOut">
              <a:rPr lang="ru-RU" smtClean="0"/>
              <a:pPr/>
              <a:t>07.11.2011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9F6D5-551A-43BD-92F5-88DCE1E54FF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0F3D5-43CC-4961-9E37-611F9D068356}" type="datetimeFigureOut">
              <a:rPr lang="ru-RU" smtClean="0"/>
              <a:pPr/>
              <a:t>07.11.2011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9F6D5-551A-43BD-92F5-88DCE1E54FF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0F3D5-43CC-4961-9E37-611F9D068356}" type="datetimeFigureOut">
              <a:rPr lang="ru-RU" smtClean="0"/>
              <a:pPr/>
              <a:t>07.11.2011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9F6D5-551A-43BD-92F5-88DCE1E54FF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0F3D5-43CC-4961-9E37-611F9D068356}" type="datetimeFigureOut">
              <a:rPr lang="ru-RU" smtClean="0"/>
              <a:pPr/>
              <a:t>07.11.2011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9F6D5-551A-43BD-92F5-88DCE1E54FF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0F3D5-43CC-4961-9E37-611F9D068356}" type="datetimeFigureOut">
              <a:rPr lang="ru-RU" smtClean="0"/>
              <a:pPr/>
              <a:t>07.11.2011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9F6D5-551A-43BD-92F5-88DCE1E54FF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0F3D5-43CC-4961-9E37-611F9D068356}" type="datetimeFigureOut">
              <a:rPr lang="ru-RU" smtClean="0"/>
              <a:pPr/>
              <a:t>07.11.2011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9F6D5-551A-43BD-92F5-88DCE1E54FF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0F3D5-43CC-4961-9E37-611F9D068356}" type="datetimeFigureOut">
              <a:rPr lang="ru-RU" smtClean="0"/>
              <a:pPr/>
              <a:t>07.11.2011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4E19F6D5-551A-43BD-92F5-88DCE1E54FF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410F3D5-43CC-4961-9E37-611F9D068356}" type="datetimeFigureOut">
              <a:rPr lang="ru-RU" smtClean="0"/>
              <a:pPr/>
              <a:t>07.11.2011</a:t>
            </a:fld>
            <a:endParaRPr lang="ru-RU" dirty="0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E19F6D5-551A-43BD-92F5-88DCE1E54FF9}" type="slidenum">
              <a:rPr lang="ru-RU" smtClean="0"/>
              <a:pPr/>
              <a:t>‹#›</a:t>
            </a:fld>
            <a:endParaRPr lang="ru-RU" dirty="0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eg"/><Relationship Id="rId5" Type="http://schemas.openxmlformats.org/officeDocument/2006/relationships/image" Target="../media/image13.gif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gif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gif"/><Relationship Id="rId5" Type="http://schemas.openxmlformats.org/officeDocument/2006/relationships/image" Target="../media/image31.jpeg"/><Relationship Id="rId4" Type="http://schemas.openxmlformats.org/officeDocument/2006/relationships/image" Target="../media/image30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F:\мои документы\Концепция по размещению памятников\обложка мини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3" descr="Фото2702 копия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71604" y="1357298"/>
            <a:ext cx="6000793" cy="450059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Рисунок 210" descr="http://www.mobilmusic.ru/mfile/31/85/14/101428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832769">
            <a:off x="187418" y="166273"/>
            <a:ext cx="1600200" cy="175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210" descr="http://www.mobilmusic.ru/mfile/31/85/14/101428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114212" flipH="1">
            <a:off x="7304550" y="5031781"/>
            <a:ext cx="1828824" cy="175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571604" y="142852"/>
            <a:ext cx="54292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200" b="1" i="1" dirty="0" smtClean="0">
                <a:latin typeface="Times New Roman" pitchFamily="18" charset="0"/>
                <a:cs typeface="Times New Roman" pitchFamily="18" charset="0"/>
              </a:rPr>
              <a:t>1 г сынып оқушылары</a:t>
            </a:r>
            <a:endParaRPr lang="ru-RU" sz="32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6" name="Picture 4" descr="\\Anelya\Мои документы\общ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7488" y="714356"/>
            <a:ext cx="7884512" cy="57864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Picture 9" descr="Казахский национальный орнамент в векторе - огромная коллекция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9FCF1"/>
              </a:clrFrom>
              <a:clrTo>
                <a:srgbClr val="F9FCF1">
                  <a:alpha val="0"/>
                </a:srgbClr>
              </a:clrTo>
            </a:clrChange>
            <a:lum bright="48000" contrast="-36000"/>
          </a:blip>
          <a:srcRect t="35545" r="93585" b="53270"/>
          <a:stretch>
            <a:fillRect/>
          </a:stretch>
        </p:blipFill>
        <p:spPr bwMode="auto">
          <a:xfrm>
            <a:off x="0" y="0"/>
            <a:ext cx="827088" cy="827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9" descr="Казахский национальный орнамент в векторе - огромная коллекция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9FCF1"/>
              </a:clrFrom>
              <a:clrTo>
                <a:srgbClr val="F9FCF1">
                  <a:alpha val="0"/>
                </a:srgbClr>
              </a:clrTo>
            </a:clrChange>
            <a:lum bright="48000" contrast="-36000"/>
          </a:blip>
          <a:srcRect t="35545" r="93585" b="53270"/>
          <a:stretch>
            <a:fillRect/>
          </a:stretch>
        </p:blipFill>
        <p:spPr bwMode="auto">
          <a:xfrm rot="10800000">
            <a:off x="8316912" y="6030912"/>
            <a:ext cx="827088" cy="827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Казахский национальный орнамент в векторе - огромная коллекция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9FCF1"/>
              </a:clrFrom>
              <a:clrTo>
                <a:srgbClr val="F9FCF1">
                  <a:alpha val="0"/>
                </a:srgbClr>
              </a:clrTo>
            </a:clrChange>
            <a:lum bright="48000" contrast="-36000"/>
          </a:blip>
          <a:srcRect t="35545" r="93585" b="53270"/>
          <a:stretch>
            <a:fillRect/>
          </a:stretch>
        </p:blipFill>
        <p:spPr bwMode="auto">
          <a:xfrm rot="16200000">
            <a:off x="0" y="6030912"/>
            <a:ext cx="827088" cy="827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9" descr="Казахский национальный орнамент в векторе - огромная коллекция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9FCF1"/>
              </a:clrFrom>
              <a:clrTo>
                <a:srgbClr val="F9FCF1">
                  <a:alpha val="0"/>
                </a:srgbClr>
              </a:clrTo>
            </a:clrChange>
            <a:lum bright="48000" contrast="-36000"/>
          </a:blip>
          <a:srcRect t="35545" r="93585" b="53270"/>
          <a:stretch>
            <a:fillRect/>
          </a:stretch>
        </p:blipFill>
        <p:spPr bwMode="auto">
          <a:xfrm flipH="1">
            <a:off x="8399452" y="0"/>
            <a:ext cx="744548" cy="827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785794"/>
            <a:ext cx="3324220" cy="1357322"/>
          </a:xfrm>
        </p:spPr>
        <p:txBody>
          <a:bodyPr>
            <a:noAutofit/>
          </a:bodyPr>
          <a:lstStyle/>
          <a:p>
            <a:pPr algn="ctr"/>
            <a:r>
              <a:rPr lang="kk-KZ" sz="4000" i="1" dirty="0" smtClean="0">
                <a:solidFill>
                  <a:srgbClr val="12D05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Кел, балалар, оқылық!!!</a:t>
            </a:r>
            <a:endParaRPr lang="ru-RU" sz="4000" i="1" dirty="0">
              <a:solidFill>
                <a:srgbClr val="12D05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C:\Documents and Settings\Лаборант\Рабочий стол\1В сынып\DSCF048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65847" y="0"/>
            <a:ext cx="5178153" cy="407194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5" descr="C:\Documents and Settings\Лаборант\Рабочий стол\1В сынып\DSCF049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872532"/>
            <a:ext cx="5048260" cy="398546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3576" descr="http://animashky.ru/flist/obludi/43/8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57620" y="2786058"/>
            <a:ext cx="1256670" cy="1552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14678" y="714356"/>
            <a:ext cx="4000528" cy="1143008"/>
          </a:xfrm>
        </p:spPr>
        <p:txBody>
          <a:bodyPr>
            <a:noAutofit/>
          </a:bodyPr>
          <a:lstStyle/>
          <a:p>
            <a:pPr algn="ctr"/>
            <a:r>
              <a:rPr lang="kk-KZ" sz="4000" i="1" dirty="0" smtClean="0">
                <a:solidFill>
                  <a:srgbClr val="12D05F"/>
                </a:solidFill>
                <a:latin typeface="Times New Roman" pitchFamily="18" charset="0"/>
                <a:cs typeface="Times New Roman" pitchFamily="18" charset="0"/>
              </a:rPr>
              <a:t>Бәрін білгім келеді...</a:t>
            </a:r>
            <a:endParaRPr lang="ru-RU" sz="4000" i="1" dirty="0">
              <a:solidFill>
                <a:srgbClr val="12D05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Documents and Settings\Лаборант\Рабочий стол\1В сынып\DSCF043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2852"/>
            <a:ext cx="3714744" cy="298772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4100" name="Picture 4" descr="C:\Documents and Settings\Лаборант\Рабочий стол\1В сынып\DSCF044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43174" y="2357430"/>
            <a:ext cx="3429024" cy="284566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7" name="Picture 3" descr="C:\Documents and Settings\Лаборант\Рабочий стол\1В сынып\DSCF0437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57884" y="3714752"/>
            <a:ext cx="3286116" cy="263592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4101" name="Picture 5" descr="C:\Documents and Settings\Лаборант\Рабочий стол\1 в\detskie153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25955" y="0"/>
            <a:ext cx="2018045" cy="2052640"/>
          </a:xfrm>
          <a:prstGeom prst="rect">
            <a:avLst/>
          </a:prstGeom>
          <a:noFill/>
        </p:spPr>
      </p:pic>
      <p:pic>
        <p:nvPicPr>
          <p:cNvPr id="4102" name="Picture 6" descr="C:\Documents and Settings\Лаборант\Рабочий стол\1 в\medium_b38f81bfb34e7db00594653eda5086bd.jpe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5054206"/>
            <a:ext cx="2405058" cy="180379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214942" y="428604"/>
            <a:ext cx="2071702" cy="1714512"/>
          </a:xfrm>
        </p:spPr>
        <p:txBody>
          <a:bodyPr>
            <a:noAutofit/>
          </a:bodyPr>
          <a:lstStyle/>
          <a:p>
            <a:pPr algn="ctr"/>
            <a:r>
              <a:rPr lang="kk-KZ" sz="36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Дені саудың тәні сау</a:t>
            </a:r>
            <a:endParaRPr lang="ru-RU" sz="3600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Documents and Settings\Лаборант\Рабочий стол\1В сынып\DSCF045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38" y="2571744"/>
            <a:ext cx="4500562" cy="35813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6147" name="Picture 3" descr="C:\Documents and Settings\Лаборант\Рабочий стол\1В сынып\DSCF045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357166"/>
            <a:ext cx="4629152" cy="372817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6150" name="Picture 6" descr="C:\Documents and Settings\Лаборант\Рабочий стол\1 в\e6019b30696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429520" y="142852"/>
            <a:ext cx="1533510" cy="1972360"/>
          </a:xfrm>
          <a:prstGeom prst="rect">
            <a:avLst/>
          </a:prstGeom>
          <a:noFill/>
        </p:spPr>
      </p:pic>
      <p:pic>
        <p:nvPicPr>
          <p:cNvPr id="6151" name="Picture 7" descr="C:\Documents and Settings\Лаборант\Рабочий стол\1 в\12678e712d8d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3108" y="4500570"/>
            <a:ext cx="1571604" cy="196450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trips dir="l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71604" y="142852"/>
            <a:ext cx="5357850" cy="500066"/>
          </a:xfrm>
        </p:spPr>
        <p:txBody>
          <a:bodyPr>
            <a:noAutofit/>
          </a:bodyPr>
          <a:lstStyle/>
          <a:p>
            <a:pPr algn="ctr"/>
            <a:r>
              <a:rPr lang="kk-KZ" sz="3600" i="1" dirty="0" smtClean="0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Ережені білесің бе?!</a:t>
            </a:r>
            <a:endParaRPr lang="ru-RU" sz="3600" i="1" dirty="0">
              <a:solidFill>
                <a:srgbClr val="FF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2" name="Picture 4" descr="C:\Documents and Settings\Лаборант\Рабочий стол\1В сынып\DSCF046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72066" y="714356"/>
            <a:ext cx="3862376" cy="308168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2" descr="C:\Documents and Settings\Лаборант\Рабочий стол\1В сынып\DSCF046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714356"/>
            <a:ext cx="3814749" cy="308055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3" descr="C:\Documents and Settings\Лаборант\Рабочий стол\1В сынып\DSCF046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488" y="3571876"/>
            <a:ext cx="3500462" cy="307058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7174" name="Picture 6" descr="C:\Documents and Settings\Лаборант\Рабочий стол\1 в\img.jpg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2844" y="4143380"/>
            <a:ext cx="2532290" cy="2490777"/>
          </a:xfrm>
          <a:prstGeom prst="rect">
            <a:avLst/>
          </a:prstGeom>
          <a:noFill/>
        </p:spPr>
      </p:pic>
      <p:pic>
        <p:nvPicPr>
          <p:cNvPr id="11" name="Picture 6" descr="C:\Documents and Settings\Лаборант\Рабочий стол\1 в\img.jpg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flipH="1">
            <a:off x="6572264" y="4000504"/>
            <a:ext cx="2325494" cy="249077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trips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Documents and Settings\Лаборант\Рабочий стол\1В сынып\DSCF044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914153"/>
            <a:ext cx="3571868" cy="2943847"/>
          </a:xfrm>
          <a:prstGeom prst="rect">
            <a:avLst/>
          </a:prstGeom>
          <a:noFill/>
        </p:spPr>
      </p:pic>
      <p:pic>
        <p:nvPicPr>
          <p:cNvPr id="8195" name="Picture 3" descr="C:\Documents and Settings\Лаборант\Рабочий стол\1В сынып\DSCF044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3500430" cy="2921082"/>
          </a:xfrm>
          <a:prstGeom prst="rect">
            <a:avLst/>
          </a:prstGeom>
          <a:noFill/>
        </p:spPr>
      </p:pic>
      <p:pic>
        <p:nvPicPr>
          <p:cNvPr id="8196" name="Picture 4" descr="C:\Documents and Settings\Лаборант\Рабочий стол\1В сынып\DSCF044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38566" y="1"/>
            <a:ext cx="3505433" cy="2857495"/>
          </a:xfrm>
          <a:prstGeom prst="rect">
            <a:avLst/>
          </a:prstGeom>
          <a:noFill/>
        </p:spPr>
      </p:pic>
      <p:pic>
        <p:nvPicPr>
          <p:cNvPr id="8197" name="Picture 5" descr="C:\Documents and Settings\Лаборант\Рабочий стол\1В сынып\DSCF0444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572132" y="3977461"/>
            <a:ext cx="3571868" cy="2880539"/>
          </a:xfrm>
          <a:prstGeom prst="rect">
            <a:avLst/>
          </a:prstGeom>
          <a:noFill/>
        </p:spPr>
      </p:pic>
      <p:pic>
        <p:nvPicPr>
          <p:cNvPr id="8198" name="Picture 6" descr="C:\Documents and Settings\Лаборант\Рабочий стол\1 в\223101.jpg.gif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571868" y="2428868"/>
            <a:ext cx="2004895" cy="1847845"/>
          </a:xfrm>
          <a:prstGeom prst="rect">
            <a:avLst/>
          </a:prstGeom>
          <a:noFill/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2071670" y="214290"/>
            <a:ext cx="4681542" cy="414342"/>
          </a:xfrm>
          <a:prstGeom prst="rect">
            <a:avLst/>
          </a:prstGeom>
          <a:ln>
            <a:noFill/>
          </a:ln>
        </p:spPr>
        <p:txBody>
          <a:bodyPr vert="horz" lIns="0" tIns="0" rIns="18288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2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Ас – адамның арқауы</a:t>
            </a:r>
            <a:endParaRPr kumimoji="0" lang="ru-RU" sz="2800" b="1" i="1" u="none" strike="noStrike" kern="1200" cap="none" spc="0" normalizeH="0" baseline="0" noProof="0" dirty="0">
              <a:ln>
                <a:noFill/>
              </a:ln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28794" y="500042"/>
            <a:ext cx="3357586" cy="1071570"/>
          </a:xfrm>
        </p:spPr>
        <p:txBody>
          <a:bodyPr>
            <a:noAutofit/>
          </a:bodyPr>
          <a:lstStyle/>
          <a:p>
            <a:pPr algn="ctr"/>
            <a:r>
              <a:rPr lang="kk-KZ" sz="3200" i="1" dirty="0" smtClean="0">
                <a:solidFill>
                  <a:srgbClr val="FF66CC"/>
                </a:solidFill>
                <a:latin typeface="Times New Roman" pitchFamily="18" charset="0"/>
                <a:cs typeface="Times New Roman" pitchFamily="18" charset="0"/>
              </a:rPr>
              <a:t>Білім – инемен </a:t>
            </a:r>
            <a:br>
              <a:rPr lang="kk-KZ" sz="3200" i="1" dirty="0" smtClean="0">
                <a:solidFill>
                  <a:srgbClr val="FF66C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200" i="1" dirty="0" smtClean="0">
                <a:solidFill>
                  <a:srgbClr val="FF66CC"/>
                </a:solidFill>
                <a:latin typeface="Times New Roman" pitchFamily="18" charset="0"/>
                <a:cs typeface="Times New Roman" pitchFamily="18" charset="0"/>
              </a:rPr>
              <a:t>құдық қазғандай</a:t>
            </a:r>
            <a:endParaRPr lang="ru-RU" sz="3200" i="1" dirty="0">
              <a:solidFill>
                <a:srgbClr val="FF66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 descr="C:\Documents and Settings\Лаборант\Рабочий стол\1В сынып\DSCF045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2143116"/>
            <a:ext cx="3358420" cy="421481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9219" name="Picture 3" descr="C:\Documents and Settings\Лаборант\Рабочий стол\1В сынып\DSCF045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00676" y="214290"/>
            <a:ext cx="3375446" cy="450059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9221" name="Picture 5" descr="C:\Documents and Settings\Лаборант\Рабочий стол\1 в\buch89daqgkrxz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0"/>
            <a:ext cx="1643042" cy="1980452"/>
          </a:xfrm>
          <a:prstGeom prst="rect">
            <a:avLst/>
          </a:prstGeom>
          <a:noFill/>
        </p:spPr>
      </p:pic>
      <p:pic>
        <p:nvPicPr>
          <p:cNvPr id="9222" name="Picture 6" descr="C:\Documents and Settings\Лаборант\Рабочий стол\1 в\EGE-2009_clip_image004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flipH="1">
            <a:off x="5500694" y="5143512"/>
            <a:ext cx="1857388" cy="1457907"/>
          </a:xfrm>
          <a:prstGeom prst="rect">
            <a:avLst/>
          </a:prstGeom>
          <a:noFill/>
        </p:spPr>
      </p:pic>
      <p:pic>
        <p:nvPicPr>
          <p:cNvPr id="13" name="Рисунок 3587" descr="http://animashky.ru/flist/obludi/43/5.gif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214810" y="2071678"/>
            <a:ext cx="1571636" cy="25884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1603</TotalTime>
  <Words>30</Words>
  <Application>Microsoft Office PowerPoint</Application>
  <PresentationFormat>Экран (4:3)</PresentationFormat>
  <Paragraphs>7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Поток</vt:lpstr>
      <vt:lpstr>Слайд 1</vt:lpstr>
      <vt:lpstr>Слайд 2</vt:lpstr>
      <vt:lpstr>Кел, балалар, оқылық!!!</vt:lpstr>
      <vt:lpstr>Бәрін білгім келеді...</vt:lpstr>
      <vt:lpstr>Дені саудың тәні сау</vt:lpstr>
      <vt:lpstr>Ережені білесің бе?!</vt:lpstr>
      <vt:lpstr>Слайд 7</vt:lpstr>
      <vt:lpstr>Білім – инемен  құдық қазғандай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Лаборант</cp:lastModifiedBy>
  <cp:revision>204</cp:revision>
  <dcterms:created xsi:type="dcterms:W3CDTF">2011-02-15T11:21:49Z</dcterms:created>
  <dcterms:modified xsi:type="dcterms:W3CDTF">2011-11-07T08:54:54Z</dcterms:modified>
</cp:coreProperties>
</file>