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6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908721"/>
            <a:ext cx="8458200" cy="2963192"/>
          </a:xfrm>
        </p:spPr>
        <p:txBody>
          <a:bodyPr>
            <a:noAutofit/>
          </a:bodyPr>
          <a:lstStyle/>
          <a:p>
            <a:r>
              <a:rPr lang="ru-RU" sz="6000" dirty="0" smtClean="0"/>
              <a:t>Спортивный праздник «Папа, мама, я – спортивная семья»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4365104"/>
            <a:ext cx="4248472" cy="1368152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Подготовила  воспитатель мини-центра ГУ ОШ№ 37</a:t>
            </a:r>
          </a:p>
          <a:p>
            <a:r>
              <a:rPr lang="ru-RU" b="1" dirty="0" smtClean="0"/>
              <a:t>Г.А. Нечаева 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77152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Цели </a:t>
            </a:r>
            <a:r>
              <a:rPr lang="ru-RU" b="1" dirty="0" smtClean="0"/>
              <a:t>и задачи: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003232" cy="52292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Образовательная  -  укрепление здоровья детей, приобщение  к традициям большого спорта,</a:t>
            </a:r>
          </a:p>
          <a:p>
            <a:r>
              <a:rPr lang="ru-RU" sz="2400" b="1" dirty="0" smtClean="0"/>
              <a:t>Развивающая  -  развитие физических качеств личности и обеспечение нормального уровня физической подготовлености в соответствии с возможностями и состоянием здоровья детей</a:t>
            </a:r>
          </a:p>
          <a:p>
            <a:r>
              <a:rPr lang="ru-RU" sz="2400" b="1" dirty="0" smtClean="0"/>
              <a:t>Воспитательная  -  воспитание потребности в здоровом образе жизни, выявление интересов, склонностей и способностей детей  к двигательной деятельности.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Оборудование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 smtClean="0"/>
              <a:t>веточки мелкие, 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 </a:t>
            </a:r>
            <a:r>
              <a:rPr lang="ru-RU" b="1" dirty="0" smtClean="0"/>
              <a:t>обруча,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мешочки </a:t>
            </a:r>
            <a:r>
              <a:rPr lang="ru-RU" b="1" dirty="0" smtClean="0"/>
              <a:t>с песком по количеству детей</a:t>
            </a:r>
            <a:r>
              <a:rPr lang="ru-RU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«</a:t>
            </a:r>
            <a:r>
              <a:rPr lang="ru-RU" b="1" dirty="0" smtClean="0"/>
              <a:t>следы» с цифрами,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2 </a:t>
            </a:r>
            <a:r>
              <a:rPr lang="ru-RU" b="1" dirty="0" smtClean="0"/>
              <a:t>массажных коврика, </a:t>
            </a:r>
            <a:endParaRPr lang="ru-RU" b="1" dirty="0" smtClean="0"/>
          </a:p>
          <a:p>
            <a:pPr>
              <a:lnSpc>
                <a:spcPct val="150000"/>
              </a:lnSpc>
            </a:pPr>
            <a:r>
              <a:rPr lang="ru-RU" b="1" dirty="0" smtClean="0"/>
              <a:t> </a:t>
            </a:r>
            <a:r>
              <a:rPr lang="ru-RU" b="1" dirty="0" smtClean="0"/>
              <a:t>2 «тонеля», 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4450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 звуки спортивного марша дети входят в физкультурный зал и выполняют различные виды ходьбы и бега </a:t>
            </a:r>
            <a:endParaRPr lang="ru-RU" sz="2400" b="1" dirty="0"/>
          </a:p>
        </p:txBody>
      </p:sp>
      <p:pic>
        <p:nvPicPr>
          <p:cNvPr id="1026" name="Picture 2" descr="G:\DSC043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49488"/>
            <a:ext cx="6408712" cy="4324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SC043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7848872" cy="55211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Приветствие </a:t>
            </a:r>
            <a:r>
              <a:rPr lang="ru-RU" b="1" dirty="0" smtClean="0"/>
              <a:t>команд 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988840"/>
            <a:ext cx="4546848" cy="4585696"/>
          </a:xfrm>
        </p:spPr>
        <p:txBody>
          <a:bodyPr/>
          <a:lstStyle/>
          <a:p>
            <a:r>
              <a:rPr lang="ru-RU" b="1" dirty="0" smtClean="0"/>
              <a:t> «Крепышы»:</a:t>
            </a:r>
            <a:endParaRPr lang="ru-RU" b="1" dirty="0" smtClean="0"/>
          </a:p>
          <a:p>
            <a:r>
              <a:rPr lang="ru-RU" dirty="0" smtClean="0"/>
              <a:t>Мы команда малышей,</a:t>
            </a:r>
          </a:p>
          <a:p>
            <a:r>
              <a:rPr lang="ru-RU" dirty="0" smtClean="0"/>
              <a:t>Малышей-крепышей.</a:t>
            </a:r>
          </a:p>
          <a:p>
            <a:r>
              <a:rPr lang="ru-RU" dirty="0" smtClean="0"/>
              <a:t>Мы в бою непобедимы,</a:t>
            </a:r>
          </a:p>
          <a:p>
            <a:r>
              <a:rPr lang="ru-RU" dirty="0" smtClean="0"/>
              <a:t>Получить мечтаем приз.</a:t>
            </a:r>
          </a:p>
          <a:p>
            <a:r>
              <a:rPr lang="ru-RU" dirty="0" smtClean="0"/>
              <a:t>Эй, противник, берегись!</a:t>
            </a:r>
          </a:p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961519"/>
            <a:ext cx="39239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«Силачи»: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Мы мальчишки-силачи,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Мы девчонки-силачи!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Левая, правая,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Прыгаем, плаваем.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Вырастим смелыми,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Сильными, умелыми!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DSC043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431" y="622623"/>
            <a:ext cx="7934953" cy="5951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229600" cy="14988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Эстафета   «</a:t>
            </a:r>
            <a:r>
              <a:rPr lang="ru-RU" dirty="0" smtClean="0"/>
              <a:t>Т</a:t>
            </a:r>
            <a:r>
              <a:rPr lang="ru-RU" dirty="0" smtClean="0"/>
              <a:t>онель</a:t>
            </a:r>
            <a:r>
              <a:rPr lang="ru-RU" dirty="0" smtClean="0"/>
              <a:t>»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482" name="Picture 2" descr="G:\DSC043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03351"/>
            <a:ext cx="6912768" cy="4970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dirty="0" smtClean="0"/>
              <a:t>По окончании спортивного праздника инструктор школы  по физическому воспитанию вручала медали детям .</a:t>
            </a:r>
            <a:endParaRPr lang="ru-RU" dirty="0"/>
          </a:p>
        </p:txBody>
      </p:sp>
      <p:pic>
        <p:nvPicPr>
          <p:cNvPr id="21506" name="Picture 2" descr="G:\DSC043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249488"/>
            <a:ext cx="3600401" cy="4324350"/>
          </a:xfrm>
          <a:prstGeom prst="rect">
            <a:avLst/>
          </a:prstGeom>
          <a:noFill/>
        </p:spPr>
      </p:pic>
      <p:pic>
        <p:nvPicPr>
          <p:cNvPr id="7" name="Picture 4" descr="G:\DSC04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38299" y="2780947"/>
            <a:ext cx="4222151" cy="3358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29</TotalTime>
  <Words>189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Спортивный праздник «Папа, мама, я – спортивная семья»</vt:lpstr>
      <vt:lpstr> Цели и задачи: </vt:lpstr>
      <vt:lpstr>Оборудование</vt:lpstr>
      <vt:lpstr>Под звуки спортивного марша дети входят в физкультурный зал и выполняют различные виды ходьбы и бега </vt:lpstr>
      <vt:lpstr>Слайд 5</vt:lpstr>
      <vt:lpstr>Приветствие команд   </vt:lpstr>
      <vt:lpstr>Слайд 7</vt:lpstr>
      <vt:lpstr>Эстафета   «Тонель»  </vt:lpstr>
      <vt:lpstr> По окончании спортивного праздника инструктор школы  по физическому воспитанию вручала медали детям 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Спортивный праздник «Папа, мама, я – спортивная семья»</dc:title>
  <cp:lastModifiedBy>Valued Acer Customer</cp:lastModifiedBy>
  <cp:revision>6</cp:revision>
  <dcterms:modified xsi:type="dcterms:W3CDTF">2011-10-13T11:28:02Z</dcterms:modified>
</cp:coreProperties>
</file>