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04971E-98A2-4883-B653-5FDA8FEC5AC1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3C6210-1E5D-4785-952F-3AF3622818DC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7F42093-94A9-45E9-98AC-D867A8CBC12A}" type="slidenum">
              <a:rPr lang="ru-RU" smtClean="0"/>
              <a:pPr/>
              <a:t>2</a:t>
            </a:fld>
            <a:endParaRPr lang="ru-RU" smtClean="0"/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39941" name="Нижний колонтитул 4"/>
          <p:cNvSpPr>
            <a:spLocks noGrp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r>
              <a:rPr lang="ru-RU"/>
              <a:t>Баженов Алексей Анатольевич</a:t>
            </a:r>
          </a:p>
        </p:txBody>
      </p:sp>
      <p:sp>
        <p:nvSpPr>
          <p:cNvPr id="39942" name="Верхний колонтитул 5"/>
          <p:cNvSpPr>
            <a:spLocks noGrp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ru-RU"/>
              <a:t>Коллекция учебных динамических слайдов по химии 8 класс. 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E470F4-9BA2-40E1-A6FF-52CABE6EAC79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966646-5BFF-4D04-A727-75F86CDEF361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4"/>
          <p:cNvSpPr txBox="1">
            <a:spLocks noChangeArrowheads="1"/>
          </p:cNvSpPr>
          <p:nvPr/>
        </p:nvSpPr>
        <p:spPr bwMode="auto">
          <a:xfrm>
            <a:off x="0" y="260350"/>
            <a:ext cx="107156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fld id="{50D01048-EF25-46AA-9F12-F13C6B83DB49}" type="datetime3">
              <a:rPr lang="ru-RU" sz="1600"/>
              <a:pPr/>
              <a:t>17/02/11</a:t>
            </a:fld>
            <a:endParaRPr lang="ru-RU" sz="1600"/>
          </a:p>
        </p:txBody>
      </p:sp>
      <p:cxnSp>
        <p:nvCxnSpPr>
          <p:cNvPr id="21" name="Прямая соединительная линия 20"/>
          <p:cNvCxnSpPr/>
          <p:nvPr/>
        </p:nvCxnSpPr>
        <p:spPr>
          <a:xfrm>
            <a:off x="1000125" y="785813"/>
            <a:ext cx="8143875" cy="1587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Прямоугольник 41"/>
          <p:cNvSpPr/>
          <p:nvPr/>
        </p:nvSpPr>
        <p:spPr>
          <a:xfrm>
            <a:off x="1714500" y="142875"/>
            <a:ext cx="7143750" cy="58420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defRPr/>
            </a:pPr>
            <a:r>
              <a:rPr lang="ru-RU" sz="3200" dirty="0"/>
              <a:t>Тема:</a:t>
            </a:r>
            <a:r>
              <a:rPr lang="ru-RU" sz="2400" dirty="0"/>
              <a:t> </a:t>
            </a:r>
            <a:r>
              <a:rPr lang="ru-RU" sz="2000" dirty="0"/>
              <a:t>Ковалентная полярная химическая связь.</a:t>
            </a:r>
            <a:endParaRPr lang="ru-RU" sz="2200" dirty="0">
              <a:solidFill>
                <a:schemeClr val="accent4"/>
              </a:solidFill>
            </a:endParaRPr>
          </a:p>
        </p:txBody>
      </p:sp>
      <p:sp>
        <p:nvSpPr>
          <p:cNvPr id="133" name="Скругленный прямоугольник 132"/>
          <p:cNvSpPr/>
          <p:nvPr/>
        </p:nvSpPr>
        <p:spPr>
          <a:xfrm>
            <a:off x="2286000" y="1143000"/>
            <a:ext cx="6357938" cy="85725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just">
              <a:defRPr/>
            </a:pPr>
            <a:r>
              <a:rPr lang="ru-RU" dirty="0"/>
              <a:t>Химическая связь, возникающая в результате образования общих электронных пар, называется </a:t>
            </a:r>
            <a:r>
              <a:rPr lang="ru-RU" b="1" dirty="0"/>
              <a:t>ковалентной.</a:t>
            </a:r>
            <a:endParaRPr lang="ru-RU" b="1" dirty="0"/>
          </a:p>
        </p:txBody>
      </p:sp>
      <p:sp>
        <p:nvSpPr>
          <p:cNvPr id="148" name="Скругленный прямоугольник 147"/>
          <p:cNvSpPr/>
          <p:nvPr/>
        </p:nvSpPr>
        <p:spPr>
          <a:xfrm>
            <a:off x="2286000" y="2214563"/>
            <a:ext cx="6357938" cy="714375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just">
              <a:defRPr/>
            </a:pPr>
            <a:r>
              <a:rPr lang="ru-RU" dirty="0"/>
              <a:t>Связь возникающая между разными неметаллами называется </a:t>
            </a:r>
            <a:r>
              <a:rPr lang="ru-RU" b="1" dirty="0"/>
              <a:t>ковалентной полярной</a:t>
            </a:r>
            <a:r>
              <a:rPr lang="ru-RU" dirty="0"/>
              <a:t>. </a:t>
            </a:r>
            <a:endParaRPr lang="ru-RU" dirty="0"/>
          </a:p>
        </p:txBody>
      </p:sp>
      <p:sp>
        <p:nvSpPr>
          <p:cNvPr id="160" name="Скругленный прямоугольник 159"/>
          <p:cNvSpPr/>
          <p:nvPr/>
        </p:nvSpPr>
        <p:spPr>
          <a:xfrm>
            <a:off x="2286000" y="3143250"/>
            <a:ext cx="6357938" cy="85725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just">
              <a:defRPr/>
            </a:pPr>
            <a:r>
              <a:rPr lang="ru-RU" b="1" dirty="0"/>
              <a:t>Электроотрицательность (ЭО)</a:t>
            </a:r>
            <a:r>
              <a:rPr lang="ru-RU" dirty="0"/>
              <a:t> – это способность атомов химического элемента притягивать  к себе электроны. </a:t>
            </a:r>
            <a:endParaRPr lang="ru-RU" b="1" dirty="0"/>
          </a:p>
        </p:txBody>
      </p:sp>
      <p:sp>
        <p:nvSpPr>
          <p:cNvPr id="162" name="Скругленный прямоугольник 161"/>
          <p:cNvSpPr/>
          <p:nvPr/>
        </p:nvSpPr>
        <p:spPr>
          <a:xfrm>
            <a:off x="2286000" y="4214813"/>
            <a:ext cx="6357938" cy="85725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just">
              <a:defRPr/>
            </a:pPr>
            <a:r>
              <a:rPr lang="ru-RU" dirty="0"/>
              <a:t>Элемент с большей  ЭО, при образовании ковалентной полярной связи, приобретает частично отрицательный заряд  </a:t>
            </a:r>
            <a:r>
              <a:rPr lang="ru-RU" b="1" dirty="0"/>
              <a:t>(-</a:t>
            </a:r>
            <a:r>
              <a:rPr lang="el-GR" dirty="0">
                <a:solidFill>
                  <a:srgbClr val="FF0000"/>
                </a:solidFill>
              </a:rPr>
              <a:t> </a:t>
            </a:r>
            <a:r>
              <a:rPr lang="el-GR" b="1" dirty="0">
                <a:solidFill>
                  <a:schemeClr val="tx1"/>
                </a:solidFill>
              </a:rPr>
              <a:t>δ</a:t>
            </a:r>
            <a:r>
              <a:rPr lang="ru-RU" b="1" dirty="0"/>
              <a:t>).</a:t>
            </a:r>
            <a:endParaRPr lang="ru-RU" b="1" dirty="0"/>
          </a:p>
        </p:txBody>
      </p:sp>
      <p:sp>
        <p:nvSpPr>
          <p:cNvPr id="204" name="Скругленный прямоугольник 203"/>
          <p:cNvSpPr/>
          <p:nvPr/>
        </p:nvSpPr>
        <p:spPr>
          <a:xfrm>
            <a:off x="2286000" y="5286375"/>
            <a:ext cx="6357938" cy="85725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just">
              <a:defRPr/>
            </a:pPr>
            <a:r>
              <a:rPr lang="ru-RU" dirty="0"/>
              <a:t>Элемент с меньшей  ЭО, при образовании ковалентной полярной связи, приобретает частично положительный заряд  </a:t>
            </a:r>
            <a:r>
              <a:rPr lang="ru-RU" b="1" dirty="0"/>
              <a:t>(+</a:t>
            </a:r>
            <a:r>
              <a:rPr lang="el-GR" dirty="0">
                <a:solidFill>
                  <a:srgbClr val="FF0000"/>
                </a:solidFill>
              </a:rPr>
              <a:t> </a:t>
            </a:r>
            <a:r>
              <a:rPr lang="el-GR" b="1" dirty="0">
                <a:solidFill>
                  <a:schemeClr val="tx1"/>
                </a:solidFill>
              </a:rPr>
              <a:t>δ</a:t>
            </a:r>
            <a:r>
              <a:rPr lang="ru-RU" b="1" dirty="0"/>
              <a:t>).</a:t>
            </a:r>
            <a:endParaRPr lang="ru-RU" b="1" dirty="0"/>
          </a:p>
        </p:txBody>
      </p:sp>
      <p:sp>
        <p:nvSpPr>
          <p:cNvPr id="237" name="TextBox 236"/>
          <p:cNvSpPr txBox="1">
            <a:spLocks noChangeArrowheads="1"/>
          </p:cNvSpPr>
          <p:nvPr/>
        </p:nvSpPr>
        <p:spPr bwMode="auto">
          <a:xfrm>
            <a:off x="1428750" y="1928813"/>
            <a:ext cx="2151063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/>
              <a:t>Ряд неметаллов.</a:t>
            </a:r>
          </a:p>
        </p:txBody>
      </p:sp>
      <p:sp>
        <p:nvSpPr>
          <p:cNvPr id="238" name="TextBox 237"/>
          <p:cNvSpPr txBox="1">
            <a:spLocks noChangeArrowheads="1"/>
          </p:cNvSpPr>
          <p:nvPr/>
        </p:nvSpPr>
        <p:spPr bwMode="auto">
          <a:xfrm>
            <a:off x="1571625" y="2286000"/>
            <a:ext cx="7104063" cy="769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>
                <a:solidFill>
                  <a:srgbClr val="7030A0"/>
                </a:solidFill>
              </a:rPr>
              <a:t>F, O, N, Cl, Br, S, C, P, Si, H.</a:t>
            </a:r>
            <a:endParaRPr lang="ru-RU" sz="4400">
              <a:solidFill>
                <a:srgbClr val="7030A0"/>
              </a:solidFill>
            </a:endParaRPr>
          </a:p>
        </p:txBody>
      </p:sp>
      <p:cxnSp>
        <p:nvCxnSpPr>
          <p:cNvPr id="239" name="Прямая со стрелкой 238"/>
          <p:cNvCxnSpPr/>
          <p:nvPr/>
        </p:nvCxnSpPr>
        <p:spPr>
          <a:xfrm>
            <a:off x="1643063" y="3143250"/>
            <a:ext cx="6858000" cy="1588"/>
          </a:xfrm>
          <a:prstGeom prst="straightConnector1">
            <a:avLst/>
          </a:prstGeom>
          <a:ln w="38100">
            <a:solidFill>
              <a:srgbClr val="0070C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0" name="TextBox 239"/>
          <p:cNvSpPr txBox="1">
            <a:spLocks noChangeArrowheads="1"/>
          </p:cNvSpPr>
          <p:nvPr/>
        </p:nvSpPr>
        <p:spPr bwMode="auto">
          <a:xfrm>
            <a:off x="4143375" y="3214688"/>
            <a:ext cx="19462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/>
              <a:t>ЭО уменьшается</a:t>
            </a:r>
          </a:p>
        </p:txBody>
      </p:sp>
      <p:sp>
        <p:nvSpPr>
          <p:cNvPr id="241" name="TextBox 240"/>
          <p:cNvSpPr txBox="1">
            <a:spLocks noChangeArrowheads="1"/>
          </p:cNvSpPr>
          <p:nvPr/>
        </p:nvSpPr>
        <p:spPr bwMode="auto">
          <a:xfrm>
            <a:off x="1000125" y="3416300"/>
            <a:ext cx="1077913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/>
              <a:t>Пример:</a:t>
            </a:r>
          </a:p>
        </p:txBody>
      </p:sp>
      <p:sp>
        <p:nvSpPr>
          <p:cNvPr id="242" name="TextBox 241"/>
          <p:cNvSpPr txBox="1">
            <a:spLocks noChangeArrowheads="1"/>
          </p:cNvSpPr>
          <p:nvPr/>
        </p:nvSpPr>
        <p:spPr bwMode="auto">
          <a:xfrm>
            <a:off x="2357438" y="3714750"/>
            <a:ext cx="1031875" cy="769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  <a:r>
              <a:rPr lang="en-US" sz="4400"/>
              <a:t>Cl</a:t>
            </a:r>
            <a:endParaRPr lang="ru-RU" sz="4400"/>
          </a:p>
        </p:txBody>
      </p:sp>
      <p:sp>
        <p:nvSpPr>
          <p:cNvPr id="243" name="Прямоугольник 242"/>
          <p:cNvSpPr>
            <a:spLocks noChangeArrowheads="1"/>
          </p:cNvSpPr>
          <p:nvPr/>
        </p:nvSpPr>
        <p:spPr bwMode="auto">
          <a:xfrm>
            <a:off x="2362200" y="3714750"/>
            <a:ext cx="566738" cy="769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244" name="Прямоугольник 243"/>
          <p:cNvSpPr>
            <a:spLocks noChangeArrowheads="1"/>
          </p:cNvSpPr>
          <p:nvPr/>
        </p:nvSpPr>
        <p:spPr bwMode="auto">
          <a:xfrm>
            <a:off x="2714625" y="3714750"/>
            <a:ext cx="650875" cy="769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Cl</a:t>
            </a:r>
            <a:endParaRPr lang="ru-RU" sz="4400"/>
          </a:p>
        </p:txBody>
      </p:sp>
      <p:sp>
        <p:nvSpPr>
          <p:cNvPr id="245" name="Овал 244"/>
          <p:cNvSpPr/>
          <p:nvPr/>
        </p:nvSpPr>
        <p:spPr>
          <a:xfrm>
            <a:off x="6357938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6" name="TextBox 245"/>
          <p:cNvSpPr txBox="1">
            <a:spLocks noChangeArrowheads="1"/>
          </p:cNvSpPr>
          <p:nvPr/>
        </p:nvSpPr>
        <p:spPr bwMode="auto">
          <a:xfrm>
            <a:off x="2714625" y="5140325"/>
            <a:ext cx="5207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3600">
                <a:solidFill>
                  <a:srgbClr val="0070C0"/>
                </a:solidFill>
              </a:rPr>
              <a:t>+</a:t>
            </a:r>
          </a:p>
        </p:txBody>
      </p:sp>
      <p:cxnSp>
        <p:nvCxnSpPr>
          <p:cNvPr id="247" name="Прямая со стрелкой 246"/>
          <p:cNvCxnSpPr/>
          <p:nvPr/>
        </p:nvCxnSpPr>
        <p:spPr>
          <a:xfrm>
            <a:off x="4643438" y="5500688"/>
            <a:ext cx="714375" cy="1587"/>
          </a:xfrm>
          <a:prstGeom prst="straightConnector1">
            <a:avLst/>
          </a:prstGeom>
          <a:ln w="38100">
            <a:solidFill>
              <a:srgbClr val="0070C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8" name="Овал 247"/>
          <p:cNvSpPr/>
          <p:nvPr/>
        </p:nvSpPr>
        <p:spPr>
          <a:xfrm>
            <a:off x="2357438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9" name="Овал 248"/>
          <p:cNvSpPr/>
          <p:nvPr/>
        </p:nvSpPr>
        <p:spPr>
          <a:xfrm>
            <a:off x="3429000" y="54292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0" name="Овал 249"/>
          <p:cNvSpPr/>
          <p:nvPr/>
        </p:nvSpPr>
        <p:spPr>
          <a:xfrm>
            <a:off x="3929063" y="5000625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1" name="Овал 250"/>
          <p:cNvSpPr/>
          <p:nvPr/>
        </p:nvSpPr>
        <p:spPr>
          <a:xfrm>
            <a:off x="4214813" y="535781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2" name="Овал 251"/>
          <p:cNvSpPr/>
          <p:nvPr/>
        </p:nvSpPr>
        <p:spPr>
          <a:xfrm>
            <a:off x="3786188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3" name="Овал 252"/>
          <p:cNvSpPr/>
          <p:nvPr/>
        </p:nvSpPr>
        <p:spPr>
          <a:xfrm>
            <a:off x="3786188" y="5000625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4" name="Овал 253"/>
          <p:cNvSpPr/>
          <p:nvPr/>
        </p:nvSpPr>
        <p:spPr>
          <a:xfrm>
            <a:off x="4214813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5" name="Прямоугольник 254"/>
          <p:cNvSpPr>
            <a:spLocks noChangeArrowheads="1"/>
          </p:cNvSpPr>
          <p:nvPr/>
        </p:nvSpPr>
        <p:spPr bwMode="auto">
          <a:xfrm>
            <a:off x="5786438" y="5143500"/>
            <a:ext cx="566737" cy="769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256" name="Прямоугольник 255"/>
          <p:cNvSpPr>
            <a:spLocks noChangeArrowheads="1"/>
          </p:cNvSpPr>
          <p:nvPr/>
        </p:nvSpPr>
        <p:spPr bwMode="auto">
          <a:xfrm>
            <a:off x="6572250" y="5143500"/>
            <a:ext cx="650875" cy="769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Cl</a:t>
            </a:r>
            <a:endParaRPr lang="ru-RU" sz="4400"/>
          </a:p>
        </p:txBody>
      </p:sp>
      <p:sp>
        <p:nvSpPr>
          <p:cNvPr id="257" name="Овал 256"/>
          <p:cNvSpPr/>
          <p:nvPr/>
        </p:nvSpPr>
        <p:spPr>
          <a:xfrm>
            <a:off x="6500813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8" name="Овал 257"/>
          <p:cNvSpPr/>
          <p:nvPr/>
        </p:nvSpPr>
        <p:spPr>
          <a:xfrm>
            <a:off x="6715125" y="514350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9" name="Овал 258"/>
          <p:cNvSpPr/>
          <p:nvPr/>
        </p:nvSpPr>
        <p:spPr>
          <a:xfrm>
            <a:off x="6858000" y="514350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0" name="Овал 259"/>
          <p:cNvSpPr/>
          <p:nvPr/>
        </p:nvSpPr>
        <p:spPr>
          <a:xfrm>
            <a:off x="6715125" y="585787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1" name="Овал 260"/>
          <p:cNvSpPr/>
          <p:nvPr/>
        </p:nvSpPr>
        <p:spPr>
          <a:xfrm>
            <a:off x="6858000" y="585787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2" name="Овал 261"/>
          <p:cNvSpPr/>
          <p:nvPr/>
        </p:nvSpPr>
        <p:spPr>
          <a:xfrm>
            <a:off x="7143750" y="54292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3" name="Овал 262"/>
          <p:cNvSpPr/>
          <p:nvPr/>
        </p:nvSpPr>
        <p:spPr>
          <a:xfrm>
            <a:off x="7143750" y="557212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4" name="Овал 263"/>
          <p:cNvSpPr/>
          <p:nvPr/>
        </p:nvSpPr>
        <p:spPr>
          <a:xfrm>
            <a:off x="5572125" y="5000625"/>
            <a:ext cx="1071563" cy="1000125"/>
          </a:xfrm>
          <a:prstGeom prst="ellipse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5" name="Овал 264"/>
          <p:cNvSpPr/>
          <p:nvPr/>
        </p:nvSpPr>
        <p:spPr>
          <a:xfrm>
            <a:off x="6286500" y="4929188"/>
            <a:ext cx="1214438" cy="1214437"/>
          </a:xfrm>
          <a:prstGeom prst="ellipse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6" name="Прямоугольник 265"/>
          <p:cNvSpPr>
            <a:spLocks noChangeArrowheads="1"/>
          </p:cNvSpPr>
          <p:nvPr/>
        </p:nvSpPr>
        <p:spPr bwMode="auto">
          <a:xfrm>
            <a:off x="7072313" y="4643438"/>
            <a:ext cx="560387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solidFill>
                  <a:srgbClr val="FF0000"/>
                </a:solidFill>
              </a:rPr>
              <a:t>-</a:t>
            </a:r>
            <a:r>
              <a:rPr lang="el-GR" sz="2400">
                <a:solidFill>
                  <a:srgbClr val="FF0000"/>
                </a:solidFill>
              </a:rPr>
              <a:t> δ</a:t>
            </a:r>
            <a:endParaRPr lang="ru-RU" sz="2400">
              <a:solidFill>
                <a:srgbClr val="FF0000"/>
              </a:solidFill>
            </a:endParaRPr>
          </a:p>
        </p:txBody>
      </p:sp>
      <p:sp>
        <p:nvSpPr>
          <p:cNvPr id="267" name="Прямоугольник 266"/>
          <p:cNvSpPr>
            <a:spLocks noChangeArrowheads="1"/>
          </p:cNvSpPr>
          <p:nvPr/>
        </p:nvSpPr>
        <p:spPr bwMode="auto">
          <a:xfrm>
            <a:off x="5857875" y="4572000"/>
            <a:ext cx="671513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solidFill>
                  <a:srgbClr val="FF0000"/>
                </a:solidFill>
              </a:rPr>
              <a:t>+</a:t>
            </a:r>
            <a:r>
              <a:rPr lang="el-GR" sz="2400">
                <a:solidFill>
                  <a:srgbClr val="FF0000"/>
                </a:solidFill>
              </a:rPr>
              <a:t> δ</a:t>
            </a:r>
            <a:endParaRPr lang="ru-RU" sz="2400">
              <a:solidFill>
                <a:srgbClr val="FF0000"/>
              </a:solidFill>
            </a:endParaRPr>
          </a:p>
        </p:txBody>
      </p:sp>
      <p:sp>
        <p:nvSpPr>
          <p:cNvPr id="268" name="Овал 267"/>
          <p:cNvSpPr/>
          <p:nvPr/>
        </p:nvSpPr>
        <p:spPr>
          <a:xfrm>
            <a:off x="3929063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32" name="TextBox 331"/>
          <p:cNvSpPr txBox="1">
            <a:spLocks noChangeArrowheads="1"/>
          </p:cNvSpPr>
          <p:nvPr/>
        </p:nvSpPr>
        <p:spPr bwMode="auto">
          <a:xfrm>
            <a:off x="2686050" y="3516313"/>
            <a:ext cx="1169988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  <a:r>
              <a:rPr lang="ru-RU" sz="4400" baseline="-25000"/>
              <a:t>2</a:t>
            </a:r>
            <a:r>
              <a:rPr lang="ru-RU" sz="4400"/>
              <a:t>О</a:t>
            </a:r>
          </a:p>
        </p:txBody>
      </p:sp>
      <p:sp>
        <p:nvSpPr>
          <p:cNvPr id="333" name="Прямоугольник 332"/>
          <p:cNvSpPr>
            <a:spLocks noChangeArrowheads="1"/>
          </p:cNvSpPr>
          <p:nvPr/>
        </p:nvSpPr>
        <p:spPr bwMode="auto">
          <a:xfrm>
            <a:off x="2686050" y="3516313"/>
            <a:ext cx="565150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34" name="Прямоугольник 333"/>
          <p:cNvSpPr>
            <a:spLocks noChangeArrowheads="1"/>
          </p:cNvSpPr>
          <p:nvPr/>
        </p:nvSpPr>
        <p:spPr bwMode="auto">
          <a:xfrm>
            <a:off x="2690813" y="3516313"/>
            <a:ext cx="566737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35" name="Прямоугольник 334"/>
          <p:cNvSpPr>
            <a:spLocks noChangeArrowheads="1"/>
          </p:cNvSpPr>
          <p:nvPr/>
        </p:nvSpPr>
        <p:spPr bwMode="auto">
          <a:xfrm>
            <a:off x="3257550" y="3516313"/>
            <a:ext cx="582613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О</a:t>
            </a:r>
          </a:p>
        </p:txBody>
      </p:sp>
      <p:sp>
        <p:nvSpPr>
          <p:cNvPr id="336" name="Овал 335"/>
          <p:cNvSpPr/>
          <p:nvPr/>
        </p:nvSpPr>
        <p:spPr>
          <a:xfrm>
            <a:off x="6686550" y="500062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37" name="TextBox 336"/>
          <p:cNvSpPr txBox="1">
            <a:spLocks noChangeArrowheads="1"/>
          </p:cNvSpPr>
          <p:nvPr/>
        </p:nvSpPr>
        <p:spPr bwMode="auto">
          <a:xfrm>
            <a:off x="3043238" y="4640263"/>
            <a:ext cx="520700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3600">
                <a:solidFill>
                  <a:srgbClr val="0070C0"/>
                </a:solidFill>
              </a:rPr>
              <a:t>+</a:t>
            </a:r>
          </a:p>
        </p:txBody>
      </p:sp>
      <p:cxnSp>
        <p:nvCxnSpPr>
          <p:cNvPr id="338" name="Прямая со стрелкой 337"/>
          <p:cNvCxnSpPr/>
          <p:nvPr/>
        </p:nvCxnSpPr>
        <p:spPr>
          <a:xfrm>
            <a:off x="4972050" y="5000625"/>
            <a:ext cx="714375" cy="1588"/>
          </a:xfrm>
          <a:prstGeom prst="straightConnector1">
            <a:avLst/>
          </a:prstGeom>
          <a:ln w="38100">
            <a:solidFill>
              <a:srgbClr val="0070C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9" name="Овал 338"/>
          <p:cNvSpPr/>
          <p:nvPr/>
        </p:nvSpPr>
        <p:spPr>
          <a:xfrm>
            <a:off x="2686050" y="457200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40" name="Овал 339"/>
          <p:cNvSpPr/>
          <p:nvPr/>
        </p:nvSpPr>
        <p:spPr>
          <a:xfrm>
            <a:off x="2686050" y="564356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41" name="Овал 340"/>
          <p:cNvSpPr/>
          <p:nvPr/>
        </p:nvSpPr>
        <p:spPr>
          <a:xfrm>
            <a:off x="3900488" y="49291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42" name="Овал 341"/>
          <p:cNvSpPr/>
          <p:nvPr/>
        </p:nvSpPr>
        <p:spPr>
          <a:xfrm>
            <a:off x="4114800" y="457200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43" name="Овал 342"/>
          <p:cNvSpPr/>
          <p:nvPr/>
        </p:nvSpPr>
        <p:spPr>
          <a:xfrm>
            <a:off x="4543425" y="48577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44" name="Овал 343"/>
          <p:cNvSpPr/>
          <p:nvPr/>
        </p:nvSpPr>
        <p:spPr>
          <a:xfrm>
            <a:off x="4186238" y="52149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45" name="Овал 344"/>
          <p:cNvSpPr/>
          <p:nvPr/>
        </p:nvSpPr>
        <p:spPr>
          <a:xfrm>
            <a:off x="4257675" y="457200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46" name="Овал 345"/>
          <p:cNvSpPr/>
          <p:nvPr/>
        </p:nvSpPr>
        <p:spPr>
          <a:xfrm>
            <a:off x="4543425" y="500062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47" name="Прямоугольник 346"/>
          <p:cNvSpPr>
            <a:spLocks noChangeArrowheads="1"/>
          </p:cNvSpPr>
          <p:nvPr/>
        </p:nvSpPr>
        <p:spPr bwMode="auto">
          <a:xfrm>
            <a:off x="6115050" y="4643438"/>
            <a:ext cx="565150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48" name="Прямоугольник 347"/>
          <p:cNvSpPr>
            <a:spLocks noChangeArrowheads="1"/>
          </p:cNvSpPr>
          <p:nvPr/>
        </p:nvSpPr>
        <p:spPr bwMode="auto">
          <a:xfrm>
            <a:off x="6900863" y="4643438"/>
            <a:ext cx="582612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О</a:t>
            </a:r>
          </a:p>
        </p:txBody>
      </p:sp>
      <p:sp>
        <p:nvSpPr>
          <p:cNvPr id="349" name="Прямоугольник 348"/>
          <p:cNvSpPr>
            <a:spLocks noChangeArrowheads="1"/>
          </p:cNvSpPr>
          <p:nvPr/>
        </p:nvSpPr>
        <p:spPr bwMode="auto">
          <a:xfrm>
            <a:off x="6977063" y="5500688"/>
            <a:ext cx="566737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50" name="Овал 349"/>
          <p:cNvSpPr/>
          <p:nvPr/>
        </p:nvSpPr>
        <p:spPr>
          <a:xfrm>
            <a:off x="6829425" y="500062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51" name="Овал 350"/>
          <p:cNvSpPr/>
          <p:nvPr/>
        </p:nvSpPr>
        <p:spPr>
          <a:xfrm>
            <a:off x="7043738" y="4643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52" name="Овал 351"/>
          <p:cNvSpPr/>
          <p:nvPr/>
        </p:nvSpPr>
        <p:spPr>
          <a:xfrm>
            <a:off x="7186613" y="4643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53" name="Овал 352"/>
          <p:cNvSpPr/>
          <p:nvPr/>
        </p:nvSpPr>
        <p:spPr>
          <a:xfrm>
            <a:off x="7186613" y="535781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54" name="Овал 353"/>
          <p:cNvSpPr/>
          <p:nvPr/>
        </p:nvSpPr>
        <p:spPr>
          <a:xfrm>
            <a:off x="7186613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55" name="Овал 354"/>
          <p:cNvSpPr/>
          <p:nvPr/>
        </p:nvSpPr>
        <p:spPr>
          <a:xfrm>
            <a:off x="7472363" y="49291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56" name="Овал 355"/>
          <p:cNvSpPr/>
          <p:nvPr/>
        </p:nvSpPr>
        <p:spPr>
          <a:xfrm>
            <a:off x="747236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57" name="Овал 356"/>
          <p:cNvSpPr/>
          <p:nvPr/>
        </p:nvSpPr>
        <p:spPr>
          <a:xfrm>
            <a:off x="5900738" y="4500563"/>
            <a:ext cx="1071562" cy="1000125"/>
          </a:xfrm>
          <a:prstGeom prst="ellipse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58" name="Овал 357"/>
          <p:cNvSpPr/>
          <p:nvPr/>
        </p:nvSpPr>
        <p:spPr>
          <a:xfrm>
            <a:off x="6686550" y="5286375"/>
            <a:ext cx="1071563" cy="1000125"/>
          </a:xfrm>
          <a:prstGeom prst="ellipse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59" name="Овал 358"/>
          <p:cNvSpPr/>
          <p:nvPr/>
        </p:nvSpPr>
        <p:spPr>
          <a:xfrm>
            <a:off x="6615113" y="4429125"/>
            <a:ext cx="1214437" cy="1214438"/>
          </a:xfrm>
          <a:prstGeom prst="ellipse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60" name="Прямоугольник 359"/>
          <p:cNvSpPr>
            <a:spLocks noChangeArrowheads="1"/>
          </p:cNvSpPr>
          <p:nvPr/>
        </p:nvSpPr>
        <p:spPr bwMode="auto">
          <a:xfrm>
            <a:off x="7400925" y="4143375"/>
            <a:ext cx="5588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solidFill>
                  <a:srgbClr val="FF0000"/>
                </a:solidFill>
              </a:rPr>
              <a:t>-</a:t>
            </a:r>
            <a:r>
              <a:rPr lang="el-GR" sz="2400">
                <a:solidFill>
                  <a:srgbClr val="FF0000"/>
                </a:solidFill>
              </a:rPr>
              <a:t> δ</a:t>
            </a:r>
            <a:endParaRPr lang="ru-RU" sz="2400">
              <a:solidFill>
                <a:srgbClr val="FF0000"/>
              </a:solidFill>
            </a:endParaRPr>
          </a:p>
        </p:txBody>
      </p:sp>
      <p:sp>
        <p:nvSpPr>
          <p:cNvPr id="361" name="Прямоугольник 360"/>
          <p:cNvSpPr>
            <a:spLocks noChangeArrowheads="1"/>
          </p:cNvSpPr>
          <p:nvPr/>
        </p:nvSpPr>
        <p:spPr bwMode="auto">
          <a:xfrm>
            <a:off x="6186488" y="4071938"/>
            <a:ext cx="588962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solidFill>
                  <a:srgbClr val="FF0000"/>
                </a:solidFill>
              </a:rPr>
              <a:t>+</a:t>
            </a:r>
            <a:r>
              <a:rPr lang="el-GR" sz="2400">
                <a:solidFill>
                  <a:srgbClr val="FF0000"/>
                </a:solidFill>
              </a:rPr>
              <a:t>δ</a:t>
            </a:r>
            <a:endParaRPr lang="ru-RU" sz="2400">
              <a:solidFill>
                <a:srgbClr val="FF0000"/>
              </a:solidFill>
            </a:endParaRPr>
          </a:p>
        </p:txBody>
      </p:sp>
      <p:sp>
        <p:nvSpPr>
          <p:cNvPr id="362" name="Прямоугольник 361"/>
          <p:cNvSpPr>
            <a:spLocks noChangeArrowheads="1"/>
          </p:cNvSpPr>
          <p:nvPr/>
        </p:nvSpPr>
        <p:spPr bwMode="auto">
          <a:xfrm>
            <a:off x="7615238" y="5286375"/>
            <a:ext cx="671512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solidFill>
                  <a:srgbClr val="FF0000"/>
                </a:solidFill>
              </a:rPr>
              <a:t>+</a:t>
            </a:r>
            <a:r>
              <a:rPr lang="el-GR" sz="2400">
                <a:solidFill>
                  <a:srgbClr val="FF0000"/>
                </a:solidFill>
              </a:rPr>
              <a:t> δ</a:t>
            </a:r>
            <a:endParaRPr lang="ru-RU" sz="2400">
              <a:solidFill>
                <a:srgbClr val="FF0000"/>
              </a:solidFill>
            </a:endParaRPr>
          </a:p>
        </p:txBody>
      </p:sp>
      <p:sp>
        <p:nvSpPr>
          <p:cNvPr id="363" name="TextBox 362"/>
          <p:cNvSpPr txBox="1">
            <a:spLocks noChangeArrowheads="1"/>
          </p:cNvSpPr>
          <p:nvPr/>
        </p:nvSpPr>
        <p:spPr bwMode="auto">
          <a:xfrm>
            <a:off x="2500313" y="3357563"/>
            <a:ext cx="1147762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N</a:t>
            </a:r>
            <a:r>
              <a:rPr lang="ru-RU" sz="4400"/>
              <a:t>Н</a:t>
            </a:r>
            <a:r>
              <a:rPr lang="en-US" sz="4400" baseline="-25000"/>
              <a:t>3</a:t>
            </a:r>
            <a:endParaRPr lang="ru-RU" sz="4400"/>
          </a:p>
        </p:txBody>
      </p:sp>
      <p:sp>
        <p:nvSpPr>
          <p:cNvPr id="364" name="Прямоугольник 363"/>
          <p:cNvSpPr>
            <a:spLocks noChangeArrowheads="1"/>
          </p:cNvSpPr>
          <p:nvPr/>
        </p:nvSpPr>
        <p:spPr bwMode="auto">
          <a:xfrm>
            <a:off x="2857500" y="3357563"/>
            <a:ext cx="566738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65" name="Прямоугольник 364"/>
          <p:cNvSpPr>
            <a:spLocks noChangeArrowheads="1"/>
          </p:cNvSpPr>
          <p:nvPr/>
        </p:nvSpPr>
        <p:spPr bwMode="auto">
          <a:xfrm>
            <a:off x="2857500" y="3357563"/>
            <a:ext cx="566738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66" name="Прямоугольник 365"/>
          <p:cNvSpPr>
            <a:spLocks noChangeArrowheads="1"/>
          </p:cNvSpPr>
          <p:nvPr/>
        </p:nvSpPr>
        <p:spPr bwMode="auto">
          <a:xfrm>
            <a:off x="2500313" y="3357563"/>
            <a:ext cx="56197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N</a:t>
            </a:r>
            <a:endParaRPr lang="ru-RU" sz="4400"/>
          </a:p>
        </p:txBody>
      </p:sp>
      <p:sp>
        <p:nvSpPr>
          <p:cNvPr id="367" name="Овал 366"/>
          <p:cNvSpPr/>
          <p:nvPr/>
        </p:nvSpPr>
        <p:spPr>
          <a:xfrm>
            <a:off x="6500813" y="514350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68" name="TextBox 367"/>
          <p:cNvSpPr txBox="1">
            <a:spLocks noChangeArrowheads="1"/>
          </p:cNvSpPr>
          <p:nvPr/>
        </p:nvSpPr>
        <p:spPr bwMode="auto">
          <a:xfrm>
            <a:off x="2857500" y="4783138"/>
            <a:ext cx="520700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3600">
                <a:solidFill>
                  <a:srgbClr val="0070C0"/>
                </a:solidFill>
              </a:rPr>
              <a:t>+</a:t>
            </a:r>
          </a:p>
        </p:txBody>
      </p:sp>
      <p:cxnSp>
        <p:nvCxnSpPr>
          <p:cNvPr id="369" name="Прямая со стрелкой 368"/>
          <p:cNvCxnSpPr/>
          <p:nvPr/>
        </p:nvCxnSpPr>
        <p:spPr>
          <a:xfrm>
            <a:off x="4786313" y="5143500"/>
            <a:ext cx="714375" cy="1588"/>
          </a:xfrm>
          <a:prstGeom prst="straightConnector1">
            <a:avLst/>
          </a:prstGeom>
          <a:ln w="38100">
            <a:solidFill>
              <a:srgbClr val="0070C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0" name="Овал 369"/>
          <p:cNvSpPr/>
          <p:nvPr/>
        </p:nvSpPr>
        <p:spPr>
          <a:xfrm>
            <a:off x="2500313" y="45005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71" name="Овал 370"/>
          <p:cNvSpPr/>
          <p:nvPr/>
        </p:nvSpPr>
        <p:spPr>
          <a:xfrm>
            <a:off x="250031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72" name="Овал 371"/>
          <p:cNvSpPr/>
          <p:nvPr/>
        </p:nvSpPr>
        <p:spPr>
          <a:xfrm>
            <a:off x="3714750" y="507206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73" name="Овал 372"/>
          <p:cNvSpPr/>
          <p:nvPr/>
        </p:nvSpPr>
        <p:spPr>
          <a:xfrm>
            <a:off x="3929063" y="4714875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74" name="Овал 373"/>
          <p:cNvSpPr/>
          <p:nvPr/>
        </p:nvSpPr>
        <p:spPr>
          <a:xfrm>
            <a:off x="4000500" y="535781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75" name="Овал 374"/>
          <p:cNvSpPr/>
          <p:nvPr/>
        </p:nvSpPr>
        <p:spPr>
          <a:xfrm>
            <a:off x="4071938" y="4714875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76" name="Овал 375"/>
          <p:cNvSpPr/>
          <p:nvPr/>
        </p:nvSpPr>
        <p:spPr>
          <a:xfrm>
            <a:off x="435768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77" name="Прямоугольник 376"/>
          <p:cNvSpPr>
            <a:spLocks noChangeArrowheads="1"/>
          </p:cNvSpPr>
          <p:nvPr/>
        </p:nvSpPr>
        <p:spPr bwMode="auto">
          <a:xfrm>
            <a:off x="5929313" y="4786313"/>
            <a:ext cx="566737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78" name="Прямоугольник 377"/>
          <p:cNvSpPr>
            <a:spLocks noChangeArrowheads="1"/>
          </p:cNvSpPr>
          <p:nvPr/>
        </p:nvSpPr>
        <p:spPr bwMode="auto">
          <a:xfrm>
            <a:off x="6715125" y="4786313"/>
            <a:ext cx="56197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N</a:t>
            </a:r>
            <a:endParaRPr lang="ru-RU" sz="4400"/>
          </a:p>
        </p:txBody>
      </p:sp>
      <p:sp>
        <p:nvSpPr>
          <p:cNvPr id="379" name="Прямоугольник 378"/>
          <p:cNvSpPr>
            <a:spLocks noChangeArrowheads="1"/>
          </p:cNvSpPr>
          <p:nvPr/>
        </p:nvSpPr>
        <p:spPr bwMode="auto">
          <a:xfrm>
            <a:off x="6791325" y="5643563"/>
            <a:ext cx="566738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80" name="Овал 379"/>
          <p:cNvSpPr/>
          <p:nvPr/>
        </p:nvSpPr>
        <p:spPr>
          <a:xfrm>
            <a:off x="6643688" y="514350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81" name="Овал 380"/>
          <p:cNvSpPr/>
          <p:nvPr/>
        </p:nvSpPr>
        <p:spPr>
          <a:xfrm>
            <a:off x="6858000" y="478631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82" name="Овал 381"/>
          <p:cNvSpPr/>
          <p:nvPr/>
        </p:nvSpPr>
        <p:spPr>
          <a:xfrm>
            <a:off x="7000875" y="478631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83" name="Овал 382"/>
          <p:cNvSpPr/>
          <p:nvPr/>
        </p:nvSpPr>
        <p:spPr>
          <a:xfrm>
            <a:off x="7000875" y="5500688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84" name="Овал 383"/>
          <p:cNvSpPr/>
          <p:nvPr/>
        </p:nvSpPr>
        <p:spPr>
          <a:xfrm>
            <a:off x="7000875" y="564356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85" name="Овал 384"/>
          <p:cNvSpPr/>
          <p:nvPr/>
        </p:nvSpPr>
        <p:spPr>
          <a:xfrm>
            <a:off x="7286625" y="514350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86" name="Овал 385"/>
          <p:cNvSpPr/>
          <p:nvPr/>
        </p:nvSpPr>
        <p:spPr>
          <a:xfrm>
            <a:off x="7429500" y="514350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87" name="Овал 386"/>
          <p:cNvSpPr/>
          <p:nvPr/>
        </p:nvSpPr>
        <p:spPr>
          <a:xfrm>
            <a:off x="5715000" y="4643438"/>
            <a:ext cx="1071563" cy="1000125"/>
          </a:xfrm>
          <a:prstGeom prst="ellipse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88" name="Овал 387"/>
          <p:cNvSpPr/>
          <p:nvPr/>
        </p:nvSpPr>
        <p:spPr>
          <a:xfrm>
            <a:off x="6500813" y="5429250"/>
            <a:ext cx="1071562" cy="1000125"/>
          </a:xfrm>
          <a:prstGeom prst="ellipse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89" name="Овал 388"/>
          <p:cNvSpPr/>
          <p:nvPr/>
        </p:nvSpPr>
        <p:spPr>
          <a:xfrm>
            <a:off x="6429375" y="4572000"/>
            <a:ext cx="1214438" cy="1214438"/>
          </a:xfrm>
          <a:prstGeom prst="ellipse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90" name="Прямоугольник 389"/>
          <p:cNvSpPr>
            <a:spLocks noChangeArrowheads="1"/>
          </p:cNvSpPr>
          <p:nvPr/>
        </p:nvSpPr>
        <p:spPr bwMode="auto">
          <a:xfrm>
            <a:off x="7215188" y="4286250"/>
            <a:ext cx="560387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solidFill>
                  <a:srgbClr val="FF0000"/>
                </a:solidFill>
              </a:rPr>
              <a:t>-</a:t>
            </a:r>
            <a:r>
              <a:rPr lang="el-GR" sz="2400">
                <a:solidFill>
                  <a:srgbClr val="FF0000"/>
                </a:solidFill>
              </a:rPr>
              <a:t> δ</a:t>
            </a:r>
            <a:endParaRPr lang="ru-RU" sz="2400">
              <a:solidFill>
                <a:srgbClr val="FF0000"/>
              </a:solidFill>
            </a:endParaRPr>
          </a:p>
        </p:txBody>
      </p:sp>
      <p:sp>
        <p:nvSpPr>
          <p:cNvPr id="391" name="Прямоугольник 390"/>
          <p:cNvSpPr>
            <a:spLocks noChangeArrowheads="1"/>
          </p:cNvSpPr>
          <p:nvPr/>
        </p:nvSpPr>
        <p:spPr bwMode="auto">
          <a:xfrm>
            <a:off x="6000750" y="4214813"/>
            <a:ext cx="6715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solidFill>
                  <a:srgbClr val="FF0000"/>
                </a:solidFill>
              </a:rPr>
              <a:t>+</a:t>
            </a:r>
            <a:r>
              <a:rPr lang="el-GR" sz="2400">
                <a:solidFill>
                  <a:srgbClr val="FF0000"/>
                </a:solidFill>
              </a:rPr>
              <a:t> δ</a:t>
            </a:r>
            <a:endParaRPr lang="ru-RU" sz="2400">
              <a:solidFill>
                <a:srgbClr val="FF0000"/>
              </a:solidFill>
            </a:endParaRPr>
          </a:p>
        </p:txBody>
      </p:sp>
      <p:sp>
        <p:nvSpPr>
          <p:cNvPr id="392" name="Прямоугольник 391"/>
          <p:cNvSpPr>
            <a:spLocks noChangeArrowheads="1"/>
          </p:cNvSpPr>
          <p:nvPr/>
        </p:nvSpPr>
        <p:spPr bwMode="auto">
          <a:xfrm>
            <a:off x="7429500" y="5538788"/>
            <a:ext cx="6715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solidFill>
                  <a:srgbClr val="FF0000"/>
                </a:solidFill>
              </a:rPr>
              <a:t>+</a:t>
            </a:r>
            <a:r>
              <a:rPr lang="el-GR" sz="2400">
                <a:solidFill>
                  <a:srgbClr val="FF0000"/>
                </a:solidFill>
              </a:rPr>
              <a:t> δ</a:t>
            </a:r>
            <a:endParaRPr lang="ru-RU" sz="2400">
              <a:solidFill>
                <a:srgbClr val="FF0000"/>
              </a:solidFill>
            </a:endParaRPr>
          </a:p>
        </p:txBody>
      </p:sp>
      <p:sp>
        <p:nvSpPr>
          <p:cNvPr id="393" name="Прямоугольник 392"/>
          <p:cNvSpPr>
            <a:spLocks noChangeArrowheads="1"/>
          </p:cNvSpPr>
          <p:nvPr/>
        </p:nvSpPr>
        <p:spPr bwMode="auto">
          <a:xfrm>
            <a:off x="2857500" y="3357563"/>
            <a:ext cx="566738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94" name="Овал 393"/>
          <p:cNvSpPr/>
          <p:nvPr/>
        </p:nvSpPr>
        <p:spPr>
          <a:xfrm>
            <a:off x="2500313" y="56435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95" name="Прямоугольник 394"/>
          <p:cNvSpPr>
            <a:spLocks noChangeArrowheads="1"/>
          </p:cNvSpPr>
          <p:nvPr/>
        </p:nvSpPr>
        <p:spPr bwMode="auto">
          <a:xfrm>
            <a:off x="7572375" y="4786313"/>
            <a:ext cx="566738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396" name="Овал 395"/>
          <p:cNvSpPr/>
          <p:nvPr/>
        </p:nvSpPr>
        <p:spPr>
          <a:xfrm>
            <a:off x="7215188" y="4643438"/>
            <a:ext cx="1071562" cy="1000125"/>
          </a:xfrm>
          <a:prstGeom prst="ellipse">
            <a:avLst/>
          </a:prstGeom>
          <a:noFill/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97" name="Прямоугольник 396"/>
          <p:cNvSpPr>
            <a:spLocks noChangeArrowheads="1"/>
          </p:cNvSpPr>
          <p:nvPr/>
        </p:nvSpPr>
        <p:spPr bwMode="auto">
          <a:xfrm>
            <a:off x="8072438" y="4429125"/>
            <a:ext cx="671512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400">
                <a:solidFill>
                  <a:srgbClr val="FF0000"/>
                </a:solidFill>
              </a:rPr>
              <a:t>+</a:t>
            </a:r>
            <a:r>
              <a:rPr lang="el-GR" sz="2400">
                <a:solidFill>
                  <a:srgbClr val="FF0000"/>
                </a:solidFill>
              </a:rPr>
              <a:t> δ</a:t>
            </a:r>
            <a:endParaRPr lang="ru-RU" sz="2400">
              <a:solidFill>
                <a:srgbClr val="FF0000"/>
              </a:solidFill>
            </a:endParaRPr>
          </a:p>
        </p:txBody>
      </p:sp>
      <p:sp>
        <p:nvSpPr>
          <p:cNvPr id="14444" name="TextBox 397"/>
          <p:cNvSpPr txBox="1">
            <a:spLocks noChangeArrowheads="1"/>
          </p:cNvSpPr>
          <p:nvPr/>
        </p:nvSpPr>
        <p:spPr bwMode="auto">
          <a:xfrm>
            <a:off x="42863" y="714375"/>
            <a:ext cx="101282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/>
              <a:t>Урок 22</a:t>
            </a:r>
          </a:p>
        </p:txBody>
      </p:sp>
      <p:sp>
        <p:nvSpPr>
          <p:cNvPr id="113" name="Управляющая кнопка: настраиваемая 112">
            <a:hlinkClick r:id="" action="ppaction://hlinkshowjump?jump=nextslide" highlightClick="1"/>
          </p:cNvPr>
          <p:cNvSpPr/>
          <p:nvPr/>
        </p:nvSpPr>
        <p:spPr>
          <a:xfrm>
            <a:off x="0" y="5715040"/>
            <a:ext cx="1000100" cy="285752"/>
          </a:xfrm>
          <a:prstGeom prst="actionButtonBlank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1200" dirty="0"/>
              <a:t>Далее</a:t>
            </a:r>
            <a:endParaRPr lang="ru-RU" sz="1200" dirty="0"/>
          </a:p>
        </p:txBody>
      </p:sp>
      <p:sp>
        <p:nvSpPr>
          <p:cNvPr id="114" name="Управляющая кнопка: настраиваемая 113">
            <a:hlinkClick r:id="rId3" action="ppaction://hlinksldjump" highlightClick="1"/>
          </p:cNvPr>
          <p:cNvSpPr/>
          <p:nvPr/>
        </p:nvSpPr>
        <p:spPr>
          <a:xfrm>
            <a:off x="0" y="6000792"/>
            <a:ext cx="1000100" cy="285752"/>
          </a:xfrm>
          <a:prstGeom prst="actionButtonBlank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1100" dirty="0"/>
              <a:t>Содержание</a:t>
            </a:r>
            <a:endParaRPr lang="ru-RU" sz="1100" dirty="0"/>
          </a:p>
        </p:txBody>
      </p:sp>
      <p:sp>
        <p:nvSpPr>
          <p:cNvPr id="115" name="Управляющая кнопка: настраиваемая 114">
            <a:hlinkClick r:id="" action="ppaction://hlinkshowjump?jump=previousslide" highlightClick="1"/>
          </p:cNvPr>
          <p:cNvSpPr/>
          <p:nvPr/>
        </p:nvSpPr>
        <p:spPr>
          <a:xfrm>
            <a:off x="0" y="6286544"/>
            <a:ext cx="1000100" cy="285728"/>
          </a:xfrm>
          <a:prstGeom prst="actionButtonBlank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1200" dirty="0"/>
              <a:t>Назад</a:t>
            </a:r>
            <a:endParaRPr lang="ru-RU" sz="1200" dirty="0"/>
          </a:p>
        </p:txBody>
      </p:sp>
      <p:sp>
        <p:nvSpPr>
          <p:cNvPr id="116" name="Управляющая кнопка: настраиваемая 115">
            <a:hlinkClick r:id="" action="ppaction://noaction" highlightClick="1"/>
          </p:cNvPr>
          <p:cNvSpPr/>
          <p:nvPr/>
        </p:nvSpPr>
        <p:spPr>
          <a:xfrm>
            <a:off x="0" y="6572272"/>
            <a:ext cx="1000100" cy="285728"/>
          </a:xfrm>
          <a:prstGeom prst="actionButtonBlank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fld id="{33772C98-6998-4A70-8C46-729922330B34}" type="slidenum">
              <a:rPr lang="ru-RU" sz="1200"/>
              <a:pPr algn="ctr">
                <a:defRPr/>
              </a:pPr>
              <a:t>2</a:t>
            </a:fld>
            <a:endParaRPr lang="ru-RU" sz="1200" dirty="0"/>
          </a:p>
        </p:txBody>
      </p:sp>
      <p:sp>
        <p:nvSpPr>
          <p:cNvPr id="14457" name="Line 3"/>
          <p:cNvSpPr>
            <a:spLocks noChangeShapeType="1"/>
          </p:cNvSpPr>
          <p:nvPr/>
        </p:nvSpPr>
        <p:spPr bwMode="auto">
          <a:xfrm>
            <a:off x="1000125" y="0"/>
            <a:ext cx="0" cy="6858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0" presetClass="pat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5.55556E-7 3.60861E-6 L -0.00313 -0.16841 " pathEditMode="relative" rAng="0" ptsTypes="AA">
                                      <p:cBhvr>
                                        <p:cTn id="39" dur="1000" fill="hold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" y="-8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2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500"/>
                            </p:stCondLst>
                            <p:childTnLst>
                              <p:par>
                                <p:cTn id="4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2000"/>
                                        <p:tgtEl>
                                          <p:spTgt spid="2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2500"/>
                            </p:stCondLst>
                            <p:childTnLst>
                              <p:par>
                                <p:cTn id="50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1000"/>
                                        <p:tgtEl>
                                          <p:spTgt spid="2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3500"/>
                            </p:stCondLst>
                            <p:childTnLst>
                              <p:par>
                                <p:cTn id="5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6" dur="500"/>
                                        <p:tgtEl>
                                          <p:spTgt spid="2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1" dur="500"/>
                                        <p:tgtEl>
                                          <p:spTgt spid="2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500"/>
                            </p:stCondLst>
                            <p:childTnLst>
                              <p:par>
                                <p:cTn id="6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5" dur="500"/>
                                        <p:tgtEl>
                                          <p:spTgt spid="2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0" presetClass="pat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88889E-6 1.48148E-6 L -0.06493 0.20602 " pathEditMode="relative" rAng="0" ptsTypes="AA">
                                      <p:cBhvr>
                                        <p:cTn id="72" dur="1000" fill="hold"/>
                                        <p:tgtEl>
                                          <p:spTgt spid="24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2" y="103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0" presetClass="pat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72222E-6 1.48148E-6 L 0.08871 0.19537 " pathEditMode="relative" rAng="0" ptsTypes="AA">
                                      <p:cBhvr>
                                        <p:cTn id="78" dur="1000" fill="hold"/>
                                        <p:tgtEl>
                                          <p:spTgt spid="24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44" y="9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3" dur="500"/>
                                        <p:tgtEl>
                                          <p:spTgt spid="2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500"/>
                            </p:stCondLst>
                            <p:childTnLst>
                              <p:par>
                                <p:cTn id="8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7" dur="500"/>
                                        <p:tgtEl>
                                          <p:spTgt spid="2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>
                      <p:stCondLst>
                        <p:cond delay="indefinite"/>
                      </p:stCondLst>
                      <p:childTnLst>
                        <p:par>
                          <p:cTn id="105" fill="hold">
                            <p:stCondLst>
                              <p:cond delay="0"/>
                            </p:stCondLst>
                            <p:childTnLst>
                              <p:par>
                                <p:cTn id="10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6" fill="hold">
                      <p:stCondLst>
                        <p:cond delay="indefinite"/>
                      </p:stCondLst>
                      <p:childTnLst>
                        <p:par>
                          <p:cTn id="127" fill="hold">
                            <p:stCondLst>
                              <p:cond delay="0"/>
                            </p:stCondLst>
                            <p:childTnLst>
                              <p:par>
                                <p:cTn id="12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6" fill="hold">
                      <p:stCondLst>
                        <p:cond delay="indefinite"/>
                      </p:stCondLst>
                      <p:childTnLst>
                        <p:par>
                          <p:cTn id="147" fill="hold">
                            <p:stCondLst>
                              <p:cond delay="0"/>
                            </p:stCondLst>
                            <p:childTnLst>
                              <p:par>
                                <p:cTn id="14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0" fill="hold">
                      <p:stCondLst>
                        <p:cond delay="indefinite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4" fill="hold">
                      <p:stCondLst>
                        <p:cond delay="indefinite"/>
                      </p:stCondLst>
                      <p:childTnLst>
                        <p:par>
                          <p:cTn id="155" fill="hold">
                            <p:stCondLst>
                              <p:cond delay="0"/>
                            </p:stCondLst>
                            <p:childTnLst>
                              <p:par>
                                <p:cTn id="15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2" fill="hold">
                      <p:stCondLst>
                        <p:cond delay="indefinite"/>
                      </p:stCondLst>
                      <p:childTnLst>
                        <p:par>
                          <p:cTn id="163" fill="hold">
                            <p:stCondLst>
                              <p:cond delay="0"/>
                            </p:stCondLst>
                            <p:childTnLst>
                              <p:par>
                                <p:cTn id="164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8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4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8" fill="hold">
                            <p:stCondLst>
                              <p:cond delay="0"/>
                            </p:stCondLst>
                            <p:childTnLst>
                              <p:par>
                                <p:cTn id="21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1" dur="500"/>
                                        <p:tgtEl>
                                          <p:spTgt spid="3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2" fill="hold">
                      <p:stCondLst>
                        <p:cond delay="indefinite"/>
                      </p:stCondLst>
                      <p:childTnLst>
                        <p:par>
                          <p:cTn id="223" fill="hold">
                            <p:stCondLst>
                              <p:cond delay="0"/>
                            </p:stCondLst>
                            <p:childTnLst>
                              <p:par>
                                <p:cTn id="2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8" fill="hold">
                            <p:stCondLst>
                              <p:cond delay="0"/>
                            </p:stCondLst>
                            <p:childTnLst>
                              <p:par>
                                <p:cTn id="229" presetID="0" presetClass="pat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72222E-6 0 L -0.06441 0.10949 " pathEditMode="relative" rAng="0" ptsTypes="AA">
                                      <p:cBhvr>
                                        <p:cTn id="230" dur="1000" fill="hold"/>
                                        <p:tgtEl>
                                          <p:spTgt spid="33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2" y="55"/>
                                    </p:animMotion>
                                  </p:childTnLst>
                                </p:cTn>
                              </p:par>
                              <p:par>
                                <p:cTn id="231" presetID="0" presetClass="pat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88889E-6 0 L -0.06493 0.25648 " pathEditMode="relative" rAng="0" ptsTypes="AA">
                                      <p:cBhvr>
                                        <p:cTn id="232" dur="1000" fill="hold"/>
                                        <p:tgtEl>
                                          <p:spTgt spid="3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2" y="12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3" fill="hold">
                      <p:stCondLst>
                        <p:cond delay="indefinite"/>
                      </p:stCondLst>
                      <p:childTnLst>
                        <p:par>
                          <p:cTn id="234" fill="hold">
                            <p:stCondLst>
                              <p:cond delay="0"/>
                            </p:stCondLst>
                            <p:childTnLst>
                              <p:par>
                                <p:cTn id="2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7" presetID="0" presetClass="pat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05556E-6 0 L 0.07691 0.15139 " pathEditMode="relative" rAng="0" ptsTypes="AA">
                                      <p:cBhvr>
                                        <p:cTn id="238" dur="1000" fill="hold"/>
                                        <p:tgtEl>
                                          <p:spTgt spid="33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8" y="76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9" fill="hold">
                      <p:stCondLst>
                        <p:cond delay="indefinite"/>
                      </p:stCondLst>
                      <p:childTnLst>
                        <p:par>
                          <p:cTn id="240" fill="hold">
                            <p:stCondLst>
                              <p:cond delay="0"/>
                            </p:stCondLst>
                            <p:childTnLst>
                              <p:par>
                                <p:cTn id="24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3" dur="500"/>
                                        <p:tgtEl>
                                          <p:spTgt spid="3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4" fill="hold">
                            <p:stCondLst>
                              <p:cond delay="500"/>
                            </p:stCondLst>
                            <p:childTnLst>
                              <p:par>
                                <p:cTn id="24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7" dur="500"/>
                                        <p:tgtEl>
                                          <p:spTgt spid="3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8" fill="hold">
                      <p:stCondLst>
                        <p:cond delay="indefinite"/>
                      </p:stCondLst>
                      <p:childTnLst>
                        <p:par>
                          <p:cTn id="249" fill="hold">
                            <p:stCondLst>
                              <p:cond delay="0"/>
                            </p:stCondLst>
                            <p:childTnLst>
                              <p:par>
                                <p:cTn id="25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2" fill="hold">
                      <p:stCondLst>
                        <p:cond delay="indefinite"/>
                      </p:stCondLst>
                      <p:childTnLst>
                        <p:par>
                          <p:cTn id="253" fill="hold">
                            <p:stCondLst>
                              <p:cond delay="0"/>
                            </p:stCondLst>
                            <p:childTnLst>
                              <p:par>
                                <p:cTn id="25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6" fill="hold">
                      <p:stCondLst>
                        <p:cond delay="indefinite"/>
                      </p:stCondLst>
                      <p:childTnLst>
                        <p:par>
                          <p:cTn id="257" fill="hold">
                            <p:stCondLst>
                              <p:cond delay="0"/>
                            </p:stCondLst>
                            <p:childTnLst>
                              <p:par>
                                <p:cTn id="25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0" fill="hold">
                      <p:stCondLst>
                        <p:cond delay="indefinite"/>
                      </p:stCondLst>
                      <p:childTnLst>
                        <p:par>
                          <p:cTn id="261" fill="hold">
                            <p:stCondLst>
                              <p:cond delay="0"/>
                            </p:stCondLst>
                            <p:childTnLst>
                              <p:par>
                                <p:cTn id="26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4" fill="hold">
                      <p:stCondLst>
                        <p:cond delay="indefinite"/>
                      </p:stCondLst>
                      <p:childTnLst>
                        <p:par>
                          <p:cTn id="265" fill="hold">
                            <p:stCondLst>
                              <p:cond delay="0"/>
                            </p:stCondLst>
                            <p:childTnLst>
                              <p:par>
                                <p:cTn id="26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8" fill="hold">
                      <p:stCondLst>
                        <p:cond delay="indefinite"/>
                      </p:stCondLst>
                      <p:childTnLst>
                        <p:par>
                          <p:cTn id="269" fill="hold">
                            <p:stCondLst>
                              <p:cond delay="0"/>
                            </p:stCondLst>
                            <p:childTnLst>
                              <p:par>
                                <p:cTn id="27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2" fill="hold">
                      <p:stCondLst>
                        <p:cond delay="indefinite"/>
                      </p:stCondLst>
                      <p:childTnLst>
                        <p:par>
                          <p:cTn id="273" fill="hold">
                            <p:stCondLst>
                              <p:cond delay="0"/>
                            </p:stCondLst>
                            <p:childTnLst>
                              <p:par>
                                <p:cTn id="27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6" fill="hold">
                      <p:stCondLst>
                        <p:cond delay="indefinite"/>
                      </p:stCondLst>
                      <p:childTnLst>
                        <p:par>
                          <p:cTn id="277" fill="hold">
                            <p:stCondLst>
                              <p:cond delay="0"/>
                            </p:stCondLst>
                            <p:childTnLst>
                              <p:par>
                                <p:cTn id="27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0" fill="hold">
                      <p:stCondLst>
                        <p:cond delay="indefinite"/>
                      </p:stCondLst>
                      <p:childTnLst>
                        <p:par>
                          <p:cTn id="281" fill="hold">
                            <p:stCondLst>
                              <p:cond delay="0"/>
                            </p:stCondLst>
                            <p:childTnLst>
                              <p:par>
                                <p:cTn id="28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8" fill="hold">
                      <p:stCondLst>
                        <p:cond delay="indefinite"/>
                      </p:stCondLst>
                      <p:childTnLst>
                        <p:par>
                          <p:cTn id="289" fill="hold">
                            <p:stCondLst>
                              <p:cond delay="0"/>
                            </p:stCondLst>
                            <p:childTnLst>
                              <p:par>
                                <p:cTn id="29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8" fill="hold">
                      <p:stCondLst>
                        <p:cond delay="indefinite"/>
                      </p:stCondLst>
                      <p:childTnLst>
                        <p:par>
                          <p:cTn id="299" fill="hold">
                            <p:stCondLst>
                              <p:cond delay="0"/>
                            </p:stCondLst>
                            <p:childTnLst>
                              <p:par>
                                <p:cTn id="30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8" fill="hold">
                      <p:stCondLst>
                        <p:cond delay="indefinite"/>
                      </p:stCondLst>
                      <p:childTnLst>
                        <p:par>
                          <p:cTn id="309" fill="hold">
                            <p:stCondLst>
                              <p:cond delay="0"/>
                            </p:stCondLst>
                            <p:childTnLst>
                              <p:par>
                                <p:cTn id="3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2" fill="hold">
                      <p:stCondLst>
                        <p:cond delay="indefinite"/>
                      </p:stCondLst>
                      <p:childTnLst>
                        <p:par>
                          <p:cTn id="313" fill="hold">
                            <p:stCondLst>
                              <p:cond delay="0"/>
                            </p:stCondLst>
                            <p:childTnLst>
                              <p:par>
                                <p:cTn id="3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6" fill="hold">
                      <p:stCondLst>
                        <p:cond delay="indefinite"/>
                      </p:stCondLst>
                      <p:childTnLst>
                        <p:par>
                          <p:cTn id="317" fill="hold">
                            <p:stCondLst>
                              <p:cond delay="0"/>
                            </p:stCondLst>
                            <p:childTnLst>
                              <p:par>
                                <p:cTn id="3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0" fill="hold">
                      <p:stCondLst>
                        <p:cond delay="indefinite"/>
                      </p:stCondLst>
                      <p:childTnLst>
                        <p:par>
                          <p:cTn id="321" fill="hold">
                            <p:stCondLst>
                              <p:cond delay="0"/>
                            </p:stCondLst>
                            <p:childTnLst>
                              <p:par>
                                <p:cTn id="3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4" fill="hold">
                      <p:stCondLst>
                        <p:cond delay="indefinite"/>
                      </p:stCondLst>
                      <p:childTnLst>
                        <p:par>
                          <p:cTn id="325" fill="hold">
                            <p:stCondLst>
                              <p:cond delay="0"/>
                            </p:stCondLst>
                            <p:childTnLst>
                              <p:par>
                                <p:cTn id="32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8" fill="hold">
                      <p:stCondLst>
                        <p:cond delay="indefinite"/>
                      </p:stCondLst>
                      <p:childTnLst>
                        <p:par>
                          <p:cTn id="329" fill="hold">
                            <p:stCondLst>
                              <p:cond delay="0"/>
                            </p:stCondLst>
                            <p:childTnLst>
                              <p:par>
                                <p:cTn id="33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2" fill="hold">
                      <p:stCondLst>
                        <p:cond delay="indefinite"/>
                      </p:stCondLst>
                      <p:childTnLst>
                        <p:par>
                          <p:cTn id="333" fill="hold">
                            <p:stCondLst>
                              <p:cond delay="0"/>
                            </p:stCondLst>
                            <p:childTnLst>
                              <p:par>
                                <p:cTn id="334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6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8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0" presetID="1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6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6" fill="hold">
                            <p:stCondLst>
                              <p:cond delay="0"/>
                            </p:stCondLst>
                            <p:childTnLst>
                              <p:par>
                                <p:cTn id="39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9" dur="500"/>
                                        <p:tgtEl>
                                          <p:spTgt spid="3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0" fill="hold">
                      <p:stCondLst>
                        <p:cond delay="indefinite"/>
                      </p:stCondLst>
                      <p:childTnLst>
                        <p:par>
                          <p:cTn id="401" fill="hold">
                            <p:stCondLst>
                              <p:cond delay="0"/>
                            </p:stCondLst>
                            <p:childTnLst>
                              <p:par>
                                <p:cTn id="40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0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8" fill="hold">
                            <p:stCondLst>
                              <p:cond delay="0"/>
                            </p:stCondLst>
                            <p:childTnLst>
                              <p:par>
                                <p:cTn id="409" presetID="0" presetClass="pat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22222E-6 1.48148E-6 L -0.10347 0.12199 " pathEditMode="relative" rAng="0" ptsTypes="AA">
                                      <p:cBhvr>
                                        <p:cTn id="410" dur="1000" fill="hold"/>
                                        <p:tgtEl>
                                          <p:spTgt spid="36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52" y="61"/>
                                    </p:animMotion>
                                  </p:childTnLst>
                                </p:cTn>
                              </p:par>
                              <p:par>
                                <p:cTn id="411" presetID="0" presetClass="pat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22222E-6 1.48148E-6 L -0.10347 0.20602 " pathEditMode="relative" rAng="0" ptsTypes="AA">
                                      <p:cBhvr>
                                        <p:cTn id="412" dur="1000" fill="hold"/>
                                        <p:tgtEl>
                                          <p:spTgt spid="36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52" y="103"/>
                                    </p:animMotion>
                                  </p:childTnLst>
                                </p:cTn>
                              </p:par>
                              <p:par>
                                <p:cTn id="413" presetID="0" presetClass="pat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22222E-6 1.48148E-6 L -0.10347 0.29004 " pathEditMode="relative" rAng="0" ptsTypes="AA">
                                      <p:cBhvr>
                                        <p:cTn id="414" dur="1000" fill="hold"/>
                                        <p:tgtEl>
                                          <p:spTgt spid="39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52" y="145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5" fill="hold">
                      <p:stCondLst>
                        <p:cond delay="indefinite"/>
                      </p:stCondLst>
                      <p:childTnLst>
                        <p:par>
                          <p:cTn id="416" fill="hold">
                            <p:stCondLst>
                              <p:cond delay="0"/>
                            </p:stCondLst>
                            <p:childTnLst>
                              <p:par>
                                <p:cTn id="4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9" presetID="0" presetClass="pat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66667E-6 1.48148E-6 L 0.14063 0.19537 " pathEditMode="relative" rAng="0" ptsTypes="AA">
                                      <p:cBhvr>
                                        <p:cTn id="420" dur="1000" fill="hold"/>
                                        <p:tgtEl>
                                          <p:spTgt spid="36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0" y="9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1" fill="hold">
                      <p:stCondLst>
                        <p:cond delay="indefinite"/>
                      </p:stCondLst>
                      <p:childTnLst>
                        <p:par>
                          <p:cTn id="422" fill="hold">
                            <p:stCondLst>
                              <p:cond delay="0"/>
                            </p:stCondLst>
                            <p:childTnLst>
                              <p:par>
                                <p:cTn id="42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5" dur="500"/>
                                        <p:tgtEl>
                                          <p:spTgt spid="3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6" fill="hold">
                            <p:stCondLst>
                              <p:cond delay="500"/>
                            </p:stCondLst>
                            <p:childTnLst>
                              <p:par>
                                <p:cTn id="42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9" dur="500"/>
                                        <p:tgtEl>
                                          <p:spTgt spid="3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0" fill="hold">
                      <p:stCondLst>
                        <p:cond delay="indefinite"/>
                      </p:stCondLst>
                      <p:childTnLst>
                        <p:par>
                          <p:cTn id="431" fill="hold">
                            <p:stCondLst>
                              <p:cond delay="0"/>
                            </p:stCondLst>
                            <p:childTnLst>
                              <p:par>
                                <p:cTn id="43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4" fill="hold">
                      <p:stCondLst>
                        <p:cond delay="indefinite"/>
                      </p:stCondLst>
                      <p:childTnLst>
                        <p:par>
                          <p:cTn id="435" fill="hold">
                            <p:stCondLst>
                              <p:cond delay="0"/>
                            </p:stCondLst>
                            <p:childTnLst>
                              <p:par>
                                <p:cTn id="43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8" fill="hold">
                      <p:stCondLst>
                        <p:cond delay="indefinite"/>
                      </p:stCondLst>
                      <p:childTnLst>
                        <p:par>
                          <p:cTn id="439" fill="hold">
                            <p:stCondLst>
                              <p:cond delay="0"/>
                            </p:stCondLst>
                            <p:childTnLst>
                              <p:par>
                                <p:cTn id="44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2" fill="hold">
                      <p:stCondLst>
                        <p:cond delay="indefinite"/>
                      </p:stCondLst>
                      <p:childTnLst>
                        <p:par>
                          <p:cTn id="443" fill="hold">
                            <p:stCondLst>
                              <p:cond delay="0"/>
                            </p:stCondLst>
                            <p:childTnLst>
                              <p:par>
                                <p:cTn id="44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6" fill="hold">
                      <p:stCondLst>
                        <p:cond delay="indefinite"/>
                      </p:stCondLst>
                      <p:childTnLst>
                        <p:par>
                          <p:cTn id="447" fill="hold">
                            <p:stCondLst>
                              <p:cond delay="0"/>
                            </p:stCondLst>
                            <p:childTnLst>
                              <p:par>
                                <p:cTn id="44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0" fill="hold">
                      <p:stCondLst>
                        <p:cond delay="indefinite"/>
                      </p:stCondLst>
                      <p:childTnLst>
                        <p:par>
                          <p:cTn id="451" fill="hold">
                            <p:stCondLst>
                              <p:cond delay="0"/>
                            </p:stCondLst>
                            <p:childTnLst>
                              <p:par>
                                <p:cTn id="45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4" fill="hold">
                      <p:stCondLst>
                        <p:cond delay="indefinite"/>
                      </p:stCondLst>
                      <p:childTnLst>
                        <p:par>
                          <p:cTn id="455" fill="hold">
                            <p:stCondLst>
                              <p:cond delay="0"/>
                            </p:stCondLst>
                            <p:childTnLst>
                              <p:par>
                                <p:cTn id="45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8" fill="hold">
                      <p:stCondLst>
                        <p:cond delay="indefinite"/>
                      </p:stCondLst>
                      <p:childTnLst>
                        <p:par>
                          <p:cTn id="459" fill="hold">
                            <p:stCondLst>
                              <p:cond delay="0"/>
                            </p:stCondLst>
                            <p:childTnLst>
                              <p:par>
                                <p:cTn id="46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2" fill="hold">
                      <p:stCondLst>
                        <p:cond delay="indefinite"/>
                      </p:stCondLst>
                      <p:childTnLst>
                        <p:par>
                          <p:cTn id="463" fill="hold">
                            <p:stCondLst>
                              <p:cond delay="0"/>
                            </p:stCondLst>
                            <p:childTnLst>
                              <p:par>
                                <p:cTn id="46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2" fill="hold">
                      <p:stCondLst>
                        <p:cond delay="indefinite"/>
                      </p:stCondLst>
                      <p:childTnLst>
                        <p:par>
                          <p:cTn id="473" fill="hold">
                            <p:stCondLst>
                              <p:cond delay="0"/>
                            </p:stCondLst>
                            <p:childTnLst>
                              <p:par>
                                <p:cTn id="47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6" fill="hold">
                      <p:stCondLst>
                        <p:cond delay="indefinite"/>
                      </p:stCondLst>
                      <p:childTnLst>
                        <p:par>
                          <p:cTn id="487" fill="hold">
                            <p:stCondLst>
                              <p:cond delay="0"/>
                            </p:stCondLst>
                            <p:childTnLst>
                              <p:par>
                                <p:cTn id="48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2" fill="hold">
                      <p:stCondLst>
                        <p:cond delay="indefinite"/>
                      </p:stCondLst>
                      <p:childTnLst>
                        <p:par>
                          <p:cTn id="493" fill="hold">
                            <p:stCondLst>
                              <p:cond delay="0"/>
                            </p:stCondLst>
                            <p:childTnLst>
                              <p:par>
                                <p:cTn id="49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6" fill="hold">
                      <p:stCondLst>
                        <p:cond delay="indefinite"/>
                      </p:stCondLst>
                      <p:childTnLst>
                        <p:par>
                          <p:cTn id="497" fill="hold">
                            <p:stCondLst>
                              <p:cond delay="0"/>
                            </p:stCondLst>
                            <p:childTnLst>
                              <p:par>
                                <p:cTn id="49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0" fill="hold">
                      <p:stCondLst>
                        <p:cond delay="indefinite"/>
                      </p:stCondLst>
                      <p:childTnLst>
                        <p:par>
                          <p:cTn id="501" fill="hold">
                            <p:stCondLst>
                              <p:cond delay="0"/>
                            </p:stCondLst>
                            <p:childTnLst>
                              <p:par>
                                <p:cTn id="50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4" fill="hold">
                      <p:stCondLst>
                        <p:cond delay="indefinite"/>
                      </p:stCondLst>
                      <p:childTnLst>
                        <p:par>
                          <p:cTn id="505" fill="hold">
                            <p:stCondLst>
                              <p:cond delay="0"/>
                            </p:stCondLst>
                            <p:childTnLst>
                              <p:par>
                                <p:cTn id="50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8" fill="hold">
                      <p:stCondLst>
                        <p:cond delay="indefinite"/>
                      </p:stCondLst>
                      <p:childTnLst>
                        <p:par>
                          <p:cTn id="509" fill="hold">
                            <p:stCondLst>
                              <p:cond delay="0"/>
                            </p:stCondLst>
                            <p:childTnLst>
                              <p:par>
                                <p:cTn id="5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2" fill="hold">
                      <p:stCondLst>
                        <p:cond delay="indefinite"/>
                      </p:stCondLst>
                      <p:childTnLst>
                        <p:par>
                          <p:cTn id="513" fill="hold">
                            <p:stCondLst>
                              <p:cond delay="0"/>
                            </p:stCondLst>
                            <p:childTnLst>
                              <p:par>
                                <p:cTn id="5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6" fill="hold">
                      <p:stCondLst>
                        <p:cond delay="indefinite"/>
                      </p:stCondLst>
                      <p:childTnLst>
                        <p:par>
                          <p:cTn id="517" fill="hold">
                            <p:stCondLst>
                              <p:cond delay="0"/>
                            </p:stCondLst>
                            <p:childTnLst>
                              <p:par>
                                <p:cTn id="5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0" fill="hold">
                      <p:stCondLst>
                        <p:cond delay="indefinite"/>
                      </p:stCondLst>
                      <p:childTnLst>
                        <p:par>
                          <p:cTn id="521" fill="hold">
                            <p:stCondLst>
                              <p:cond delay="0"/>
                            </p:stCondLst>
                            <p:childTnLst>
                              <p:par>
                                <p:cTn id="5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" grpId="0" animBg="1"/>
      <p:bldP spid="133" grpId="1" animBg="1"/>
      <p:bldP spid="148" grpId="0" animBg="1"/>
      <p:bldP spid="148" grpId="1" animBg="1"/>
      <p:bldP spid="160" grpId="0" animBg="1"/>
      <p:bldP spid="160" grpId="1" animBg="1"/>
      <p:bldP spid="162" grpId="0" animBg="1"/>
      <p:bldP spid="162" grpId="1" animBg="1"/>
      <p:bldP spid="204" grpId="0" animBg="1"/>
      <p:bldP spid="204" grpId="1" animBg="1"/>
      <p:bldP spid="237" grpId="0"/>
      <p:bldP spid="238" grpId="0"/>
      <p:bldP spid="240" grpId="0"/>
      <p:bldP spid="241" grpId="0"/>
      <p:bldP spid="242" grpId="0"/>
      <p:bldP spid="242" grpId="1"/>
      <p:bldP spid="243" grpId="0"/>
      <p:bldP spid="243" grpId="1"/>
      <p:bldP spid="243" grpId="2"/>
      <p:bldP spid="244" grpId="0"/>
      <p:bldP spid="244" grpId="1"/>
      <p:bldP spid="244" grpId="2"/>
      <p:bldP spid="245" grpId="0" animBg="1"/>
      <p:bldP spid="245" grpId="1" animBg="1"/>
      <p:bldP spid="246" grpId="0"/>
      <p:bldP spid="246" grpId="1"/>
      <p:bldP spid="248" grpId="0" animBg="1"/>
      <p:bldP spid="248" grpId="1" animBg="1"/>
      <p:bldP spid="249" grpId="0" animBg="1"/>
      <p:bldP spid="249" grpId="1" animBg="1"/>
      <p:bldP spid="250" grpId="0" animBg="1"/>
      <p:bldP spid="250" grpId="1" animBg="1"/>
      <p:bldP spid="251" grpId="0" animBg="1"/>
      <p:bldP spid="251" grpId="1" animBg="1"/>
      <p:bldP spid="252" grpId="0" animBg="1"/>
      <p:bldP spid="252" grpId="1" animBg="1"/>
      <p:bldP spid="253" grpId="0" animBg="1"/>
      <p:bldP spid="253" grpId="1" animBg="1"/>
      <p:bldP spid="254" grpId="0" animBg="1"/>
      <p:bldP spid="254" grpId="1" animBg="1"/>
      <p:bldP spid="255" grpId="0"/>
      <p:bldP spid="255" grpId="1"/>
      <p:bldP spid="256" grpId="0"/>
      <p:bldP spid="256" grpId="1"/>
      <p:bldP spid="257" grpId="0" animBg="1"/>
      <p:bldP spid="257" grpId="1" animBg="1"/>
      <p:bldP spid="258" grpId="0" animBg="1"/>
      <p:bldP spid="258" grpId="1" animBg="1"/>
      <p:bldP spid="259" grpId="0" animBg="1"/>
      <p:bldP spid="259" grpId="1" animBg="1"/>
      <p:bldP spid="260" grpId="0" animBg="1"/>
      <p:bldP spid="260" grpId="1" animBg="1"/>
      <p:bldP spid="261" grpId="0" animBg="1"/>
      <p:bldP spid="261" grpId="1" animBg="1"/>
      <p:bldP spid="262" grpId="0" animBg="1"/>
      <p:bldP spid="262" grpId="1" animBg="1"/>
      <p:bldP spid="263" grpId="0" animBg="1"/>
      <p:bldP spid="263" grpId="1" animBg="1"/>
      <p:bldP spid="264" grpId="0" animBg="1"/>
      <p:bldP spid="264" grpId="1" animBg="1"/>
      <p:bldP spid="265" grpId="0" animBg="1"/>
      <p:bldP spid="265" grpId="1" animBg="1"/>
      <p:bldP spid="266" grpId="0"/>
      <p:bldP spid="266" grpId="1"/>
      <p:bldP spid="267" grpId="0"/>
      <p:bldP spid="267" grpId="1"/>
      <p:bldP spid="268" grpId="0" animBg="1"/>
      <p:bldP spid="268" grpId="1" animBg="1"/>
      <p:bldP spid="332" grpId="0"/>
      <p:bldP spid="332" grpId="1"/>
      <p:bldP spid="333" grpId="0"/>
      <p:bldP spid="333" grpId="1"/>
      <p:bldP spid="333" grpId="2"/>
      <p:bldP spid="334" grpId="0"/>
      <p:bldP spid="334" grpId="1"/>
      <p:bldP spid="334" grpId="2"/>
      <p:bldP spid="335" grpId="0"/>
      <p:bldP spid="335" grpId="1"/>
      <p:bldP spid="335" grpId="2"/>
      <p:bldP spid="336" grpId="0" animBg="1"/>
      <p:bldP spid="336" grpId="1" animBg="1"/>
      <p:bldP spid="337" grpId="0"/>
      <p:bldP spid="337" grpId="1"/>
      <p:bldP spid="339" grpId="0" animBg="1"/>
      <p:bldP spid="339" grpId="1" animBg="1"/>
      <p:bldP spid="340" grpId="0" animBg="1"/>
      <p:bldP spid="340" grpId="1" animBg="1"/>
      <p:bldP spid="341" grpId="0" animBg="1"/>
      <p:bldP spid="341" grpId="1" animBg="1"/>
      <p:bldP spid="342" grpId="0" animBg="1"/>
      <p:bldP spid="342" grpId="1" animBg="1"/>
      <p:bldP spid="343" grpId="0" animBg="1"/>
      <p:bldP spid="343" grpId="1" animBg="1"/>
      <p:bldP spid="344" grpId="0" animBg="1"/>
      <p:bldP spid="344" grpId="1" animBg="1"/>
      <p:bldP spid="345" grpId="0" animBg="1"/>
      <p:bldP spid="345" grpId="1" animBg="1"/>
      <p:bldP spid="346" grpId="0" animBg="1"/>
      <p:bldP spid="346" grpId="1" animBg="1"/>
      <p:bldP spid="347" grpId="0"/>
      <p:bldP spid="347" grpId="1"/>
      <p:bldP spid="348" grpId="0"/>
      <p:bldP spid="348" grpId="1"/>
      <p:bldP spid="349" grpId="0"/>
      <p:bldP spid="349" grpId="1"/>
      <p:bldP spid="350" grpId="0" animBg="1"/>
      <p:bldP spid="350" grpId="1" animBg="1"/>
      <p:bldP spid="351" grpId="0" animBg="1"/>
      <p:bldP spid="351" grpId="1" animBg="1"/>
      <p:bldP spid="352" grpId="0" animBg="1"/>
      <p:bldP spid="352" grpId="1" animBg="1"/>
      <p:bldP spid="353" grpId="0" animBg="1"/>
      <p:bldP spid="353" grpId="1" animBg="1"/>
      <p:bldP spid="354" grpId="0" animBg="1"/>
      <p:bldP spid="354" grpId="1" animBg="1"/>
      <p:bldP spid="355" grpId="0" animBg="1"/>
      <p:bldP spid="355" grpId="1" animBg="1"/>
      <p:bldP spid="356" grpId="0" animBg="1"/>
      <p:bldP spid="356" grpId="1" animBg="1"/>
      <p:bldP spid="357" grpId="0" animBg="1"/>
      <p:bldP spid="357" grpId="1" animBg="1"/>
      <p:bldP spid="358" grpId="0" animBg="1"/>
      <p:bldP spid="358" grpId="1" animBg="1"/>
      <p:bldP spid="359" grpId="0" animBg="1"/>
      <p:bldP spid="359" grpId="1" animBg="1"/>
      <p:bldP spid="360" grpId="0"/>
      <p:bldP spid="360" grpId="1"/>
      <p:bldP spid="361" grpId="0"/>
      <p:bldP spid="361" grpId="1"/>
      <p:bldP spid="362" grpId="0"/>
      <p:bldP spid="362" grpId="1"/>
      <p:bldP spid="363" grpId="0"/>
      <p:bldP spid="364" grpId="0"/>
      <p:bldP spid="364" grpId="1"/>
      <p:bldP spid="365" grpId="0"/>
      <p:bldP spid="365" grpId="1"/>
      <p:bldP spid="366" grpId="0"/>
      <p:bldP spid="366" grpId="1"/>
      <p:bldP spid="367" grpId="0" animBg="1"/>
      <p:bldP spid="368" grpId="0"/>
      <p:bldP spid="370" grpId="0" animBg="1"/>
      <p:bldP spid="371" grpId="0" animBg="1"/>
      <p:bldP spid="372" grpId="0" animBg="1"/>
      <p:bldP spid="373" grpId="0" animBg="1"/>
      <p:bldP spid="374" grpId="0" animBg="1"/>
      <p:bldP spid="375" grpId="0" animBg="1"/>
      <p:bldP spid="376" grpId="0" animBg="1"/>
      <p:bldP spid="377" grpId="0"/>
      <p:bldP spid="378" grpId="0"/>
      <p:bldP spid="379" grpId="0"/>
      <p:bldP spid="380" grpId="0" animBg="1"/>
      <p:bldP spid="381" grpId="0" animBg="1"/>
      <p:bldP spid="382" grpId="0" animBg="1"/>
      <p:bldP spid="383" grpId="0" animBg="1"/>
      <p:bldP spid="384" grpId="0" animBg="1"/>
      <p:bldP spid="385" grpId="0" animBg="1"/>
      <p:bldP spid="386" grpId="0" animBg="1"/>
      <p:bldP spid="387" grpId="0" animBg="1"/>
      <p:bldP spid="388" grpId="0" animBg="1"/>
      <p:bldP spid="389" grpId="0" animBg="1"/>
      <p:bldP spid="390" grpId="0"/>
      <p:bldP spid="391" grpId="0"/>
      <p:bldP spid="392" grpId="0"/>
      <p:bldP spid="393" grpId="0"/>
      <p:bldP spid="393" grpId="1"/>
      <p:bldP spid="394" grpId="0" animBg="1"/>
      <p:bldP spid="395" grpId="0"/>
      <p:bldP spid="396" grpId="0" animBg="1"/>
      <p:bldP spid="397" grpId="0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173</Words>
  <Application>Microsoft Office PowerPoint</Application>
  <PresentationFormat>Экран (4:3)</PresentationFormat>
  <Paragraphs>52</Paragraphs>
  <Slides>2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Слайд 1</vt:lpstr>
      <vt:lpstr>Слайд 2</vt:lpstr>
    </vt:vector>
  </TitlesOfParts>
  <Company>Reanimator Extreme Edition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User</dc:creator>
  <cp:lastModifiedBy>User</cp:lastModifiedBy>
  <cp:revision>1</cp:revision>
  <dcterms:created xsi:type="dcterms:W3CDTF">2011-02-17T03:11:34Z</dcterms:created>
  <dcterms:modified xsi:type="dcterms:W3CDTF">2011-02-17T03:13:01Z</dcterms:modified>
</cp:coreProperties>
</file>

<file path=docProps/thumbnail.jpeg>
</file>