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063334-12DF-43B8-853B-E95C81C90A10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24967F1-B2E5-40C0-8534-A016B058DBF5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F344EF1-3A3B-4EC2-80B2-DC00D6725163}" type="slidenum">
              <a:rPr lang="ru-RU" smtClean="0"/>
              <a:pPr/>
              <a:t>1</a:t>
            </a:fld>
            <a:endParaRPr lang="ru-RU" smtClean="0"/>
          </a:p>
        </p:txBody>
      </p:sp>
      <p:sp>
        <p:nvSpPr>
          <p:cNvPr id="3891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  <p:sp>
        <p:nvSpPr>
          <p:cNvPr id="38917" name="Нижний колонтитул 4"/>
          <p:cNvSpPr>
            <a:spLocks noGrp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r>
              <a:rPr lang="ru-RU"/>
              <a:t>Баженов Алексей Анатольевич</a:t>
            </a:r>
          </a:p>
        </p:txBody>
      </p:sp>
      <p:sp>
        <p:nvSpPr>
          <p:cNvPr id="38918" name="Верхний колонтитул 5"/>
          <p:cNvSpPr>
            <a:spLocks noGrp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ru-RU"/>
              <a:t>Коллекция учебных динамических слайдов по химии 8 класс. 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F07B18-922A-45CB-A991-FBCE02585E9D}" type="datetimeFigureOut">
              <a:rPr lang="ru-RU" smtClean="0"/>
              <a:t>17.02.2011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EC7C61-EA21-4667-8041-80A51D7BC0A7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4"/>
          <p:cNvSpPr txBox="1">
            <a:spLocks noChangeArrowheads="1"/>
          </p:cNvSpPr>
          <p:nvPr/>
        </p:nvSpPr>
        <p:spPr bwMode="auto">
          <a:xfrm>
            <a:off x="0" y="260350"/>
            <a:ext cx="1071563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fld id="{278F5F54-CF1A-422B-98A3-18BB0C81C959}" type="datetime3">
              <a:rPr lang="ru-RU" sz="1600"/>
              <a:pPr/>
              <a:t>17/02/11</a:t>
            </a:fld>
            <a:endParaRPr lang="ru-RU" sz="1600"/>
          </a:p>
        </p:txBody>
      </p:sp>
      <p:cxnSp>
        <p:nvCxnSpPr>
          <p:cNvPr id="21" name="Прямая соединительная линия 20"/>
          <p:cNvCxnSpPr/>
          <p:nvPr/>
        </p:nvCxnSpPr>
        <p:spPr>
          <a:xfrm>
            <a:off x="1000125" y="928688"/>
            <a:ext cx="8143875" cy="1587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3316" name="TextBox 5"/>
          <p:cNvSpPr txBox="1">
            <a:spLocks noChangeArrowheads="1"/>
          </p:cNvSpPr>
          <p:nvPr/>
        </p:nvSpPr>
        <p:spPr bwMode="auto">
          <a:xfrm>
            <a:off x="42863" y="714375"/>
            <a:ext cx="101282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dirty="0"/>
              <a:t>Урок 21</a:t>
            </a:r>
          </a:p>
        </p:txBody>
      </p:sp>
      <p:sp>
        <p:nvSpPr>
          <p:cNvPr id="42" name="Прямоугольник 41"/>
          <p:cNvSpPr/>
          <p:nvPr/>
        </p:nvSpPr>
        <p:spPr>
          <a:xfrm>
            <a:off x="1714500" y="71438"/>
            <a:ext cx="7143750" cy="892175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defRPr/>
            </a:pPr>
            <a:r>
              <a:rPr lang="ru-RU" sz="3200" dirty="0"/>
              <a:t>Тема:</a:t>
            </a:r>
            <a:r>
              <a:rPr lang="ru-RU" sz="2400" dirty="0"/>
              <a:t> </a:t>
            </a:r>
            <a:r>
              <a:rPr lang="ru-RU" sz="2000" dirty="0"/>
              <a:t>Ковалентная связь между одинаковыми атомами неметаллов.</a:t>
            </a:r>
            <a:endParaRPr lang="ru-RU" sz="2200" dirty="0">
              <a:solidFill>
                <a:schemeClr val="accent4"/>
              </a:solidFill>
            </a:endParaRPr>
          </a:p>
        </p:txBody>
      </p:sp>
      <p:sp>
        <p:nvSpPr>
          <p:cNvPr id="133" name="Скругленный прямоугольник 132"/>
          <p:cNvSpPr/>
          <p:nvPr/>
        </p:nvSpPr>
        <p:spPr>
          <a:xfrm>
            <a:off x="2286000" y="1357313"/>
            <a:ext cx="6357938" cy="857250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just">
              <a:defRPr/>
            </a:pPr>
            <a:r>
              <a:rPr lang="ru-RU" dirty="0"/>
              <a:t>Химическая связь, возникающая в результате образования общих электронных пар, называется </a:t>
            </a:r>
            <a:r>
              <a:rPr lang="ru-RU" b="1" dirty="0"/>
              <a:t>ковалентной.</a:t>
            </a:r>
            <a:endParaRPr lang="ru-RU" b="1" dirty="0"/>
          </a:p>
        </p:txBody>
      </p:sp>
      <p:sp>
        <p:nvSpPr>
          <p:cNvPr id="148" name="Скругленный прямоугольник 147"/>
          <p:cNvSpPr/>
          <p:nvPr/>
        </p:nvSpPr>
        <p:spPr>
          <a:xfrm>
            <a:off x="2286000" y="2571750"/>
            <a:ext cx="6357938" cy="714375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just">
              <a:defRPr/>
            </a:pPr>
            <a:r>
              <a:rPr lang="ru-RU" dirty="0"/>
              <a:t>Связь возникающая между одинаковыми неметаллами называется </a:t>
            </a:r>
            <a:r>
              <a:rPr lang="ru-RU" b="1" dirty="0"/>
              <a:t>ковалентной неполярной</a:t>
            </a:r>
            <a:r>
              <a:rPr lang="ru-RU" dirty="0"/>
              <a:t>. </a:t>
            </a:r>
            <a:endParaRPr lang="ru-RU" dirty="0"/>
          </a:p>
        </p:txBody>
      </p:sp>
      <p:sp>
        <p:nvSpPr>
          <p:cNvPr id="160" name="TextBox 159"/>
          <p:cNvSpPr txBox="1">
            <a:spLocks noChangeArrowheads="1"/>
          </p:cNvSpPr>
          <p:nvPr/>
        </p:nvSpPr>
        <p:spPr bwMode="auto">
          <a:xfrm>
            <a:off x="1500188" y="3571875"/>
            <a:ext cx="1077912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/>
              <a:t>Пример:</a:t>
            </a:r>
          </a:p>
        </p:txBody>
      </p:sp>
      <p:sp>
        <p:nvSpPr>
          <p:cNvPr id="162" name="TextBox 161"/>
          <p:cNvSpPr txBox="1">
            <a:spLocks noChangeArrowheads="1"/>
          </p:cNvSpPr>
          <p:nvPr/>
        </p:nvSpPr>
        <p:spPr bwMode="auto">
          <a:xfrm>
            <a:off x="1285875" y="3929063"/>
            <a:ext cx="77152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  <a:r>
              <a:rPr lang="ru-RU" sz="4400" baseline="-25000"/>
              <a:t>2</a:t>
            </a:r>
            <a:endParaRPr lang="ru-RU" sz="4400"/>
          </a:p>
        </p:txBody>
      </p:sp>
      <p:sp>
        <p:nvSpPr>
          <p:cNvPr id="204" name="TextBox 203"/>
          <p:cNvSpPr txBox="1">
            <a:spLocks noChangeArrowheads="1"/>
          </p:cNvSpPr>
          <p:nvPr/>
        </p:nvSpPr>
        <p:spPr bwMode="auto">
          <a:xfrm>
            <a:off x="1643063" y="5072063"/>
            <a:ext cx="566737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205" name="TextBox 204"/>
          <p:cNvSpPr txBox="1">
            <a:spLocks noChangeArrowheads="1"/>
          </p:cNvSpPr>
          <p:nvPr/>
        </p:nvSpPr>
        <p:spPr bwMode="auto">
          <a:xfrm>
            <a:off x="3500438" y="5072063"/>
            <a:ext cx="566737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206" name="TextBox 205"/>
          <p:cNvSpPr txBox="1">
            <a:spLocks noChangeArrowheads="1"/>
          </p:cNvSpPr>
          <p:nvPr/>
        </p:nvSpPr>
        <p:spPr bwMode="auto">
          <a:xfrm>
            <a:off x="2511425" y="5000625"/>
            <a:ext cx="631825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800">
                <a:solidFill>
                  <a:srgbClr val="0070C0"/>
                </a:solidFill>
              </a:rPr>
              <a:t>+</a:t>
            </a:r>
          </a:p>
        </p:txBody>
      </p:sp>
      <p:sp>
        <p:nvSpPr>
          <p:cNvPr id="207" name="Овал 206"/>
          <p:cNvSpPr/>
          <p:nvPr/>
        </p:nvSpPr>
        <p:spPr>
          <a:xfrm>
            <a:off x="2214563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08" name="Овал 207"/>
          <p:cNvSpPr/>
          <p:nvPr/>
        </p:nvSpPr>
        <p:spPr>
          <a:xfrm>
            <a:off x="3429000" y="54292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cxnSp>
        <p:nvCxnSpPr>
          <p:cNvPr id="209" name="Прямая со стрелкой 208"/>
          <p:cNvCxnSpPr/>
          <p:nvPr/>
        </p:nvCxnSpPr>
        <p:spPr>
          <a:xfrm>
            <a:off x="4143375" y="5499100"/>
            <a:ext cx="642938" cy="1588"/>
          </a:xfrm>
          <a:prstGeom prst="straightConnector1">
            <a:avLst/>
          </a:prstGeom>
          <a:ln w="28575">
            <a:solidFill>
              <a:srgbClr val="0070C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0" name="TextBox 209"/>
          <p:cNvSpPr txBox="1">
            <a:spLocks noChangeArrowheads="1"/>
          </p:cNvSpPr>
          <p:nvPr/>
        </p:nvSpPr>
        <p:spPr bwMode="auto">
          <a:xfrm>
            <a:off x="5143500" y="5072063"/>
            <a:ext cx="566738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211" name="Овал 210"/>
          <p:cNvSpPr/>
          <p:nvPr/>
        </p:nvSpPr>
        <p:spPr>
          <a:xfrm>
            <a:off x="5786438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12" name="TextBox 211"/>
          <p:cNvSpPr txBox="1">
            <a:spLocks noChangeArrowheads="1"/>
          </p:cNvSpPr>
          <p:nvPr/>
        </p:nvSpPr>
        <p:spPr bwMode="auto">
          <a:xfrm>
            <a:off x="6076950" y="5072063"/>
            <a:ext cx="566738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400"/>
              <a:t>Н</a:t>
            </a:r>
          </a:p>
        </p:txBody>
      </p:sp>
      <p:sp>
        <p:nvSpPr>
          <p:cNvPr id="213" name="Овал 212"/>
          <p:cNvSpPr/>
          <p:nvPr/>
        </p:nvSpPr>
        <p:spPr>
          <a:xfrm>
            <a:off x="5929313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14" name="Овал 213"/>
          <p:cNvSpPr/>
          <p:nvPr/>
        </p:nvSpPr>
        <p:spPr>
          <a:xfrm>
            <a:off x="4857750" y="4857750"/>
            <a:ext cx="1214438" cy="1143000"/>
          </a:xfrm>
          <a:prstGeom prst="ellips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15" name="Овал 214"/>
          <p:cNvSpPr/>
          <p:nvPr/>
        </p:nvSpPr>
        <p:spPr>
          <a:xfrm>
            <a:off x="5715000" y="4857750"/>
            <a:ext cx="1214438" cy="1143000"/>
          </a:xfrm>
          <a:prstGeom prst="ellips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16" name="TextBox 215"/>
          <p:cNvSpPr txBox="1">
            <a:spLocks noChangeArrowheads="1"/>
          </p:cNvSpPr>
          <p:nvPr/>
        </p:nvSpPr>
        <p:spPr bwMode="auto">
          <a:xfrm>
            <a:off x="5618163" y="4572000"/>
            <a:ext cx="311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solidFill>
                  <a:srgbClr val="FF0000"/>
                </a:solidFill>
              </a:rPr>
              <a:t>0</a:t>
            </a:r>
          </a:p>
        </p:txBody>
      </p:sp>
      <p:sp>
        <p:nvSpPr>
          <p:cNvPr id="217" name="TextBox 216"/>
          <p:cNvSpPr txBox="1">
            <a:spLocks noChangeArrowheads="1"/>
          </p:cNvSpPr>
          <p:nvPr/>
        </p:nvSpPr>
        <p:spPr bwMode="auto">
          <a:xfrm>
            <a:off x="6475413" y="4572000"/>
            <a:ext cx="311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solidFill>
                  <a:srgbClr val="FF0000"/>
                </a:solidFill>
              </a:rPr>
              <a:t>0</a:t>
            </a:r>
          </a:p>
        </p:txBody>
      </p:sp>
      <p:sp>
        <p:nvSpPr>
          <p:cNvPr id="218" name="TextBox 217"/>
          <p:cNvSpPr txBox="1">
            <a:spLocks noChangeArrowheads="1"/>
          </p:cNvSpPr>
          <p:nvPr/>
        </p:nvSpPr>
        <p:spPr bwMode="auto">
          <a:xfrm>
            <a:off x="1285875" y="3929063"/>
            <a:ext cx="684213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F</a:t>
            </a:r>
            <a:r>
              <a:rPr lang="ru-RU" sz="4400" baseline="-25000"/>
              <a:t>2</a:t>
            </a:r>
            <a:endParaRPr lang="ru-RU" sz="4400"/>
          </a:p>
        </p:txBody>
      </p:sp>
      <p:sp>
        <p:nvSpPr>
          <p:cNvPr id="219" name="TextBox 218"/>
          <p:cNvSpPr txBox="1">
            <a:spLocks noChangeArrowheads="1"/>
          </p:cNvSpPr>
          <p:nvPr/>
        </p:nvSpPr>
        <p:spPr bwMode="auto">
          <a:xfrm>
            <a:off x="1643063" y="5072063"/>
            <a:ext cx="47942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F</a:t>
            </a:r>
            <a:endParaRPr lang="ru-RU" sz="4400"/>
          </a:p>
        </p:txBody>
      </p:sp>
      <p:sp>
        <p:nvSpPr>
          <p:cNvPr id="220" name="TextBox 219"/>
          <p:cNvSpPr txBox="1">
            <a:spLocks noChangeArrowheads="1"/>
          </p:cNvSpPr>
          <p:nvPr/>
        </p:nvSpPr>
        <p:spPr bwMode="auto">
          <a:xfrm>
            <a:off x="3500438" y="5072063"/>
            <a:ext cx="47942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F</a:t>
            </a:r>
            <a:endParaRPr lang="ru-RU" sz="4400"/>
          </a:p>
        </p:txBody>
      </p:sp>
      <p:sp>
        <p:nvSpPr>
          <p:cNvPr id="221" name="TextBox 220"/>
          <p:cNvSpPr txBox="1">
            <a:spLocks noChangeArrowheads="1"/>
          </p:cNvSpPr>
          <p:nvPr/>
        </p:nvSpPr>
        <p:spPr bwMode="auto">
          <a:xfrm>
            <a:off x="2511425" y="5000625"/>
            <a:ext cx="631825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800">
                <a:solidFill>
                  <a:srgbClr val="0070C0"/>
                </a:solidFill>
              </a:rPr>
              <a:t>+</a:t>
            </a:r>
          </a:p>
        </p:txBody>
      </p:sp>
      <p:sp>
        <p:nvSpPr>
          <p:cNvPr id="222" name="Овал 221"/>
          <p:cNvSpPr/>
          <p:nvPr/>
        </p:nvSpPr>
        <p:spPr>
          <a:xfrm>
            <a:off x="2214563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23" name="Овал 222"/>
          <p:cNvSpPr/>
          <p:nvPr/>
        </p:nvSpPr>
        <p:spPr>
          <a:xfrm>
            <a:off x="3429000" y="54292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cxnSp>
        <p:nvCxnSpPr>
          <p:cNvPr id="224" name="Прямая со стрелкой 223"/>
          <p:cNvCxnSpPr/>
          <p:nvPr/>
        </p:nvCxnSpPr>
        <p:spPr>
          <a:xfrm>
            <a:off x="4143375" y="5499100"/>
            <a:ext cx="642938" cy="1588"/>
          </a:xfrm>
          <a:prstGeom prst="straightConnector1">
            <a:avLst/>
          </a:prstGeom>
          <a:ln w="28575">
            <a:solidFill>
              <a:srgbClr val="0070C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" name="TextBox 224"/>
          <p:cNvSpPr txBox="1">
            <a:spLocks noChangeArrowheads="1"/>
          </p:cNvSpPr>
          <p:nvPr/>
        </p:nvSpPr>
        <p:spPr bwMode="auto">
          <a:xfrm>
            <a:off x="5143500" y="5072063"/>
            <a:ext cx="47942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F</a:t>
            </a:r>
            <a:endParaRPr lang="ru-RU" sz="4400"/>
          </a:p>
        </p:txBody>
      </p:sp>
      <p:sp>
        <p:nvSpPr>
          <p:cNvPr id="226" name="Овал 225"/>
          <p:cNvSpPr/>
          <p:nvPr/>
        </p:nvSpPr>
        <p:spPr>
          <a:xfrm>
            <a:off x="5786438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27" name="TextBox 226"/>
          <p:cNvSpPr txBox="1">
            <a:spLocks noChangeArrowheads="1"/>
          </p:cNvSpPr>
          <p:nvPr/>
        </p:nvSpPr>
        <p:spPr bwMode="auto">
          <a:xfrm>
            <a:off x="6076950" y="5072063"/>
            <a:ext cx="47942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F</a:t>
            </a:r>
            <a:endParaRPr lang="ru-RU" sz="4400"/>
          </a:p>
        </p:txBody>
      </p:sp>
      <p:sp>
        <p:nvSpPr>
          <p:cNvPr id="228" name="Овал 227"/>
          <p:cNvSpPr/>
          <p:nvPr/>
        </p:nvSpPr>
        <p:spPr>
          <a:xfrm>
            <a:off x="5929313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29" name="Овал 228"/>
          <p:cNvSpPr/>
          <p:nvPr/>
        </p:nvSpPr>
        <p:spPr>
          <a:xfrm>
            <a:off x="4857750" y="4857750"/>
            <a:ext cx="1214438" cy="1143000"/>
          </a:xfrm>
          <a:prstGeom prst="ellips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30" name="Овал 229"/>
          <p:cNvSpPr/>
          <p:nvPr/>
        </p:nvSpPr>
        <p:spPr>
          <a:xfrm>
            <a:off x="5715000" y="4857750"/>
            <a:ext cx="1214438" cy="1143000"/>
          </a:xfrm>
          <a:prstGeom prst="ellips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31" name="TextBox 230"/>
          <p:cNvSpPr txBox="1">
            <a:spLocks noChangeArrowheads="1"/>
          </p:cNvSpPr>
          <p:nvPr/>
        </p:nvSpPr>
        <p:spPr bwMode="auto">
          <a:xfrm>
            <a:off x="5618163" y="4572000"/>
            <a:ext cx="311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solidFill>
                  <a:srgbClr val="FF0000"/>
                </a:solidFill>
              </a:rPr>
              <a:t>0</a:t>
            </a:r>
          </a:p>
        </p:txBody>
      </p:sp>
      <p:sp>
        <p:nvSpPr>
          <p:cNvPr id="232" name="TextBox 231"/>
          <p:cNvSpPr txBox="1">
            <a:spLocks noChangeArrowheads="1"/>
          </p:cNvSpPr>
          <p:nvPr/>
        </p:nvSpPr>
        <p:spPr bwMode="auto">
          <a:xfrm>
            <a:off x="6475413" y="4572000"/>
            <a:ext cx="311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solidFill>
                  <a:srgbClr val="FF0000"/>
                </a:solidFill>
              </a:rPr>
              <a:t>0</a:t>
            </a:r>
          </a:p>
        </p:txBody>
      </p:sp>
      <p:sp>
        <p:nvSpPr>
          <p:cNvPr id="233" name="Овал 232"/>
          <p:cNvSpPr/>
          <p:nvPr/>
        </p:nvSpPr>
        <p:spPr>
          <a:xfrm>
            <a:off x="1785938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34" name="Овал 233"/>
          <p:cNvSpPr/>
          <p:nvPr/>
        </p:nvSpPr>
        <p:spPr>
          <a:xfrm>
            <a:off x="1500188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35" name="Овал 234"/>
          <p:cNvSpPr/>
          <p:nvPr/>
        </p:nvSpPr>
        <p:spPr>
          <a:xfrm>
            <a:off x="178593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36" name="Овал 235"/>
          <p:cNvSpPr/>
          <p:nvPr/>
        </p:nvSpPr>
        <p:spPr>
          <a:xfrm>
            <a:off x="1928813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37" name="Овал 236"/>
          <p:cNvSpPr/>
          <p:nvPr/>
        </p:nvSpPr>
        <p:spPr>
          <a:xfrm>
            <a:off x="1500188" y="535781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38" name="Овал 237"/>
          <p:cNvSpPr/>
          <p:nvPr/>
        </p:nvSpPr>
        <p:spPr>
          <a:xfrm>
            <a:off x="192881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39" name="Овал 238"/>
          <p:cNvSpPr/>
          <p:nvPr/>
        </p:nvSpPr>
        <p:spPr>
          <a:xfrm>
            <a:off x="364331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0" name="Овал 239"/>
          <p:cNvSpPr/>
          <p:nvPr/>
        </p:nvSpPr>
        <p:spPr>
          <a:xfrm>
            <a:off x="378618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1" name="Овал 240"/>
          <p:cNvSpPr/>
          <p:nvPr/>
        </p:nvSpPr>
        <p:spPr>
          <a:xfrm>
            <a:off x="4000500" y="535781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2" name="Овал 241"/>
          <p:cNvSpPr/>
          <p:nvPr/>
        </p:nvSpPr>
        <p:spPr>
          <a:xfrm>
            <a:off x="4000500" y="5500688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3" name="Овал 242"/>
          <p:cNvSpPr/>
          <p:nvPr/>
        </p:nvSpPr>
        <p:spPr>
          <a:xfrm>
            <a:off x="3643313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4" name="Овал 243"/>
          <p:cNvSpPr/>
          <p:nvPr/>
        </p:nvSpPr>
        <p:spPr>
          <a:xfrm>
            <a:off x="3786188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5" name="Овал 244"/>
          <p:cNvSpPr/>
          <p:nvPr/>
        </p:nvSpPr>
        <p:spPr>
          <a:xfrm>
            <a:off x="5286375" y="5786438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6" name="Овал 245"/>
          <p:cNvSpPr/>
          <p:nvPr/>
        </p:nvSpPr>
        <p:spPr>
          <a:xfrm>
            <a:off x="5429250" y="5786438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7" name="Овал 246"/>
          <p:cNvSpPr/>
          <p:nvPr/>
        </p:nvSpPr>
        <p:spPr>
          <a:xfrm>
            <a:off x="6215063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8" name="Овал 247"/>
          <p:cNvSpPr/>
          <p:nvPr/>
        </p:nvSpPr>
        <p:spPr>
          <a:xfrm>
            <a:off x="6357938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49" name="Овал 248"/>
          <p:cNvSpPr/>
          <p:nvPr/>
        </p:nvSpPr>
        <p:spPr>
          <a:xfrm>
            <a:off x="621506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0" name="Овал 249"/>
          <p:cNvSpPr/>
          <p:nvPr/>
        </p:nvSpPr>
        <p:spPr>
          <a:xfrm>
            <a:off x="635793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1" name="Овал 250"/>
          <p:cNvSpPr/>
          <p:nvPr/>
        </p:nvSpPr>
        <p:spPr>
          <a:xfrm>
            <a:off x="5286375" y="507206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2" name="Овал 251"/>
          <p:cNvSpPr/>
          <p:nvPr/>
        </p:nvSpPr>
        <p:spPr>
          <a:xfrm>
            <a:off x="5429250" y="507206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3" name="Овал 252"/>
          <p:cNvSpPr/>
          <p:nvPr/>
        </p:nvSpPr>
        <p:spPr>
          <a:xfrm>
            <a:off x="6643688" y="535781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4" name="Овал 253"/>
          <p:cNvSpPr/>
          <p:nvPr/>
        </p:nvSpPr>
        <p:spPr>
          <a:xfrm>
            <a:off x="6643688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5" name="Овал 254"/>
          <p:cNvSpPr/>
          <p:nvPr/>
        </p:nvSpPr>
        <p:spPr>
          <a:xfrm>
            <a:off x="5000625" y="535781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6" name="Овал 255"/>
          <p:cNvSpPr/>
          <p:nvPr/>
        </p:nvSpPr>
        <p:spPr>
          <a:xfrm>
            <a:off x="5000625" y="5500688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57" name="TextBox 256"/>
          <p:cNvSpPr txBox="1">
            <a:spLocks noChangeArrowheads="1"/>
          </p:cNvSpPr>
          <p:nvPr/>
        </p:nvSpPr>
        <p:spPr bwMode="auto">
          <a:xfrm>
            <a:off x="1285875" y="3929063"/>
            <a:ext cx="788988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O</a:t>
            </a:r>
            <a:r>
              <a:rPr lang="ru-RU" sz="4400" baseline="-25000"/>
              <a:t>2</a:t>
            </a:r>
            <a:endParaRPr lang="ru-RU" sz="4400"/>
          </a:p>
        </p:txBody>
      </p:sp>
      <p:sp>
        <p:nvSpPr>
          <p:cNvPr id="258" name="TextBox 257"/>
          <p:cNvSpPr txBox="1">
            <a:spLocks noChangeArrowheads="1"/>
          </p:cNvSpPr>
          <p:nvPr/>
        </p:nvSpPr>
        <p:spPr bwMode="auto">
          <a:xfrm>
            <a:off x="1643063" y="5072063"/>
            <a:ext cx="584200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O</a:t>
            </a:r>
            <a:endParaRPr lang="ru-RU" sz="4400"/>
          </a:p>
        </p:txBody>
      </p:sp>
      <p:sp>
        <p:nvSpPr>
          <p:cNvPr id="259" name="TextBox 258"/>
          <p:cNvSpPr txBox="1">
            <a:spLocks noChangeArrowheads="1"/>
          </p:cNvSpPr>
          <p:nvPr/>
        </p:nvSpPr>
        <p:spPr bwMode="auto">
          <a:xfrm>
            <a:off x="3500438" y="5072063"/>
            <a:ext cx="584200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O</a:t>
            </a:r>
            <a:endParaRPr lang="ru-RU" sz="4400"/>
          </a:p>
        </p:txBody>
      </p:sp>
      <p:sp>
        <p:nvSpPr>
          <p:cNvPr id="260" name="TextBox 259"/>
          <p:cNvSpPr txBox="1">
            <a:spLocks noChangeArrowheads="1"/>
          </p:cNvSpPr>
          <p:nvPr/>
        </p:nvSpPr>
        <p:spPr bwMode="auto">
          <a:xfrm>
            <a:off x="2511425" y="5000625"/>
            <a:ext cx="631825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800">
                <a:solidFill>
                  <a:srgbClr val="0070C0"/>
                </a:solidFill>
              </a:rPr>
              <a:t>+</a:t>
            </a:r>
          </a:p>
        </p:txBody>
      </p:sp>
      <p:sp>
        <p:nvSpPr>
          <p:cNvPr id="261" name="Овал 260"/>
          <p:cNvSpPr/>
          <p:nvPr/>
        </p:nvSpPr>
        <p:spPr>
          <a:xfrm>
            <a:off x="2286000" y="54292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2" name="Овал 261"/>
          <p:cNvSpPr/>
          <p:nvPr/>
        </p:nvSpPr>
        <p:spPr>
          <a:xfrm>
            <a:off x="3429000" y="54292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cxnSp>
        <p:nvCxnSpPr>
          <p:cNvPr id="263" name="Прямая со стрелкой 262"/>
          <p:cNvCxnSpPr/>
          <p:nvPr/>
        </p:nvCxnSpPr>
        <p:spPr>
          <a:xfrm>
            <a:off x="4286250" y="5499100"/>
            <a:ext cx="642938" cy="1588"/>
          </a:xfrm>
          <a:prstGeom prst="straightConnector1">
            <a:avLst/>
          </a:prstGeom>
          <a:ln w="28575">
            <a:solidFill>
              <a:srgbClr val="0070C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4" name="TextBox 263"/>
          <p:cNvSpPr txBox="1">
            <a:spLocks noChangeArrowheads="1"/>
          </p:cNvSpPr>
          <p:nvPr/>
        </p:nvSpPr>
        <p:spPr bwMode="auto">
          <a:xfrm>
            <a:off x="5357813" y="5072063"/>
            <a:ext cx="584200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O</a:t>
            </a:r>
            <a:endParaRPr lang="ru-RU" sz="4400"/>
          </a:p>
        </p:txBody>
      </p:sp>
      <p:sp>
        <p:nvSpPr>
          <p:cNvPr id="265" name="Овал 264"/>
          <p:cNvSpPr/>
          <p:nvPr/>
        </p:nvSpPr>
        <p:spPr>
          <a:xfrm>
            <a:off x="6000750" y="535781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6" name="TextBox 265"/>
          <p:cNvSpPr txBox="1">
            <a:spLocks noChangeArrowheads="1"/>
          </p:cNvSpPr>
          <p:nvPr/>
        </p:nvSpPr>
        <p:spPr bwMode="auto">
          <a:xfrm>
            <a:off x="6286500" y="5072063"/>
            <a:ext cx="584200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O</a:t>
            </a:r>
            <a:endParaRPr lang="ru-RU" sz="4400"/>
          </a:p>
        </p:txBody>
      </p:sp>
      <p:sp>
        <p:nvSpPr>
          <p:cNvPr id="267" name="Овал 266"/>
          <p:cNvSpPr/>
          <p:nvPr/>
        </p:nvSpPr>
        <p:spPr>
          <a:xfrm>
            <a:off x="6143625" y="535781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8" name="Овал 267"/>
          <p:cNvSpPr/>
          <p:nvPr/>
        </p:nvSpPr>
        <p:spPr>
          <a:xfrm>
            <a:off x="5072063" y="4857750"/>
            <a:ext cx="1214437" cy="1143000"/>
          </a:xfrm>
          <a:prstGeom prst="ellips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69" name="Овал 268"/>
          <p:cNvSpPr/>
          <p:nvPr/>
        </p:nvSpPr>
        <p:spPr>
          <a:xfrm>
            <a:off x="5929313" y="4857750"/>
            <a:ext cx="1214437" cy="1143000"/>
          </a:xfrm>
          <a:prstGeom prst="ellips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70" name="TextBox 269"/>
          <p:cNvSpPr txBox="1">
            <a:spLocks noChangeArrowheads="1"/>
          </p:cNvSpPr>
          <p:nvPr/>
        </p:nvSpPr>
        <p:spPr bwMode="auto">
          <a:xfrm>
            <a:off x="5832475" y="4572000"/>
            <a:ext cx="311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solidFill>
                  <a:srgbClr val="FF0000"/>
                </a:solidFill>
              </a:rPr>
              <a:t>0</a:t>
            </a:r>
          </a:p>
        </p:txBody>
      </p:sp>
      <p:sp>
        <p:nvSpPr>
          <p:cNvPr id="271" name="TextBox 270"/>
          <p:cNvSpPr txBox="1">
            <a:spLocks noChangeArrowheads="1"/>
          </p:cNvSpPr>
          <p:nvPr/>
        </p:nvSpPr>
        <p:spPr bwMode="auto">
          <a:xfrm>
            <a:off x="6689725" y="4572000"/>
            <a:ext cx="311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solidFill>
                  <a:srgbClr val="FF0000"/>
                </a:solidFill>
              </a:rPr>
              <a:t>0</a:t>
            </a:r>
          </a:p>
        </p:txBody>
      </p:sp>
      <p:sp>
        <p:nvSpPr>
          <p:cNvPr id="272" name="Овал 271"/>
          <p:cNvSpPr/>
          <p:nvPr/>
        </p:nvSpPr>
        <p:spPr>
          <a:xfrm>
            <a:off x="1928813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73" name="Овал 272"/>
          <p:cNvSpPr/>
          <p:nvPr/>
        </p:nvSpPr>
        <p:spPr>
          <a:xfrm>
            <a:off x="1500188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74" name="Овал 273"/>
          <p:cNvSpPr/>
          <p:nvPr/>
        </p:nvSpPr>
        <p:spPr>
          <a:xfrm>
            <a:off x="178593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75" name="Овал 274"/>
          <p:cNvSpPr/>
          <p:nvPr/>
        </p:nvSpPr>
        <p:spPr>
          <a:xfrm>
            <a:off x="1500188" y="535781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76" name="Овал 275"/>
          <p:cNvSpPr/>
          <p:nvPr/>
        </p:nvSpPr>
        <p:spPr>
          <a:xfrm>
            <a:off x="192881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77" name="Овал 276"/>
          <p:cNvSpPr/>
          <p:nvPr/>
        </p:nvSpPr>
        <p:spPr>
          <a:xfrm>
            <a:off x="364331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78" name="Овал 277"/>
          <p:cNvSpPr/>
          <p:nvPr/>
        </p:nvSpPr>
        <p:spPr>
          <a:xfrm>
            <a:off x="378618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79" name="Овал 278"/>
          <p:cNvSpPr/>
          <p:nvPr/>
        </p:nvSpPr>
        <p:spPr>
          <a:xfrm>
            <a:off x="4071938" y="535781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0" name="Овал 279"/>
          <p:cNvSpPr/>
          <p:nvPr/>
        </p:nvSpPr>
        <p:spPr>
          <a:xfrm>
            <a:off x="4071938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1" name="Овал 280"/>
          <p:cNvSpPr/>
          <p:nvPr/>
        </p:nvSpPr>
        <p:spPr>
          <a:xfrm>
            <a:off x="3714750" y="5786438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2" name="Овал 281"/>
          <p:cNvSpPr/>
          <p:nvPr/>
        </p:nvSpPr>
        <p:spPr>
          <a:xfrm>
            <a:off x="650081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3" name="Овал 282"/>
          <p:cNvSpPr/>
          <p:nvPr/>
        </p:nvSpPr>
        <p:spPr>
          <a:xfrm>
            <a:off x="664368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4" name="Овал 283"/>
          <p:cNvSpPr/>
          <p:nvPr/>
        </p:nvSpPr>
        <p:spPr>
          <a:xfrm>
            <a:off x="550068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5" name="Овал 284"/>
          <p:cNvSpPr/>
          <p:nvPr/>
        </p:nvSpPr>
        <p:spPr>
          <a:xfrm>
            <a:off x="564356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6" name="Овал 285"/>
          <p:cNvSpPr/>
          <p:nvPr/>
        </p:nvSpPr>
        <p:spPr>
          <a:xfrm>
            <a:off x="6929438" y="535781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7" name="Овал 286"/>
          <p:cNvSpPr/>
          <p:nvPr/>
        </p:nvSpPr>
        <p:spPr>
          <a:xfrm>
            <a:off x="6929438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8" name="Овал 287"/>
          <p:cNvSpPr/>
          <p:nvPr/>
        </p:nvSpPr>
        <p:spPr>
          <a:xfrm>
            <a:off x="5214938" y="535781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89" name="Овал 288"/>
          <p:cNvSpPr/>
          <p:nvPr/>
        </p:nvSpPr>
        <p:spPr>
          <a:xfrm>
            <a:off x="5214938" y="550068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90" name="Овал 289"/>
          <p:cNvSpPr/>
          <p:nvPr/>
        </p:nvSpPr>
        <p:spPr>
          <a:xfrm>
            <a:off x="6000750" y="5500688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91" name="Овал 290"/>
          <p:cNvSpPr/>
          <p:nvPr/>
        </p:nvSpPr>
        <p:spPr>
          <a:xfrm>
            <a:off x="6143625" y="5500688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92" name="TextBox 291"/>
          <p:cNvSpPr txBox="1">
            <a:spLocks noChangeArrowheads="1"/>
          </p:cNvSpPr>
          <p:nvPr/>
        </p:nvSpPr>
        <p:spPr bwMode="auto">
          <a:xfrm>
            <a:off x="1285875" y="3929063"/>
            <a:ext cx="766763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N</a:t>
            </a:r>
            <a:r>
              <a:rPr lang="ru-RU" sz="4400" baseline="-25000"/>
              <a:t>2</a:t>
            </a:r>
            <a:endParaRPr lang="ru-RU" sz="4400"/>
          </a:p>
        </p:txBody>
      </p:sp>
      <p:sp>
        <p:nvSpPr>
          <p:cNvPr id="293" name="TextBox 292"/>
          <p:cNvSpPr txBox="1">
            <a:spLocks noChangeArrowheads="1"/>
          </p:cNvSpPr>
          <p:nvPr/>
        </p:nvSpPr>
        <p:spPr bwMode="auto">
          <a:xfrm>
            <a:off x="1643063" y="5072063"/>
            <a:ext cx="56197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N</a:t>
            </a:r>
            <a:endParaRPr lang="ru-RU" sz="4400"/>
          </a:p>
        </p:txBody>
      </p:sp>
      <p:sp>
        <p:nvSpPr>
          <p:cNvPr id="294" name="TextBox 293"/>
          <p:cNvSpPr txBox="1">
            <a:spLocks noChangeArrowheads="1"/>
          </p:cNvSpPr>
          <p:nvPr/>
        </p:nvSpPr>
        <p:spPr bwMode="auto">
          <a:xfrm>
            <a:off x="3500438" y="5072063"/>
            <a:ext cx="56197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N</a:t>
            </a:r>
            <a:endParaRPr lang="ru-RU" sz="4400"/>
          </a:p>
        </p:txBody>
      </p:sp>
      <p:sp>
        <p:nvSpPr>
          <p:cNvPr id="295" name="TextBox 294"/>
          <p:cNvSpPr txBox="1">
            <a:spLocks noChangeArrowheads="1"/>
          </p:cNvSpPr>
          <p:nvPr/>
        </p:nvSpPr>
        <p:spPr bwMode="auto">
          <a:xfrm>
            <a:off x="2511425" y="5000625"/>
            <a:ext cx="631825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4800">
                <a:solidFill>
                  <a:srgbClr val="0070C0"/>
                </a:solidFill>
              </a:rPr>
              <a:t>+</a:t>
            </a:r>
          </a:p>
        </p:txBody>
      </p:sp>
      <p:sp>
        <p:nvSpPr>
          <p:cNvPr id="296" name="Овал 295"/>
          <p:cNvSpPr/>
          <p:nvPr/>
        </p:nvSpPr>
        <p:spPr>
          <a:xfrm>
            <a:off x="2286000" y="54292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97" name="Овал 296"/>
          <p:cNvSpPr/>
          <p:nvPr/>
        </p:nvSpPr>
        <p:spPr>
          <a:xfrm>
            <a:off x="3357563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cxnSp>
        <p:nvCxnSpPr>
          <p:cNvPr id="298" name="Прямая со стрелкой 297"/>
          <p:cNvCxnSpPr/>
          <p:nvPr/>
        </p:nvCxnSpPr>
        <p:spPr>
          <a:xfrm>
            <a:off x="4286250" y="5499100"/>
            <a:ext cx="642938" cy="1588"/>
          </a:xfrm>
          <a:prstGeom prst="straightConnector1">
            <a:avLst/>
          </a:prstGeom>
          <a:ln w="28575">
            <a:solidFill>
              <a:srgbClr val="0070C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9" name="TextBox 298"/>
          <p:cNvSpPr txBox="1">
            <a:spLocks noChangeArrowheads="1"/>
          </p:cNvSpPr>
          <p:nvPr/>
        </p:nvSpPr>
        <p:spPr bwMode="auto">
          <a:xfrm>
            <a:off x="5357813" y="5072063"/>
            <a:ext cx="56197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N</a:t>
            </a:r>
            <a:endParaRPr lang="ru-RU" sz="4400"/>
          </a:p>
        </p:txBody>
      </p:sp>
      <p:sp>
        <p:nvSpPr>
          <p:cNvPr id="300" name="Овал 299"/>
          <p:cNvSpPr/>
          <p:nvPr/>
        </p:nvSpPr>
        <p:spPr>
          <a:xfrm>
            <a:off x="6000750" y="528637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01" name="TextBox 300"/>
          <p:cNvSpPr txBox="1">
            <a:spLocks noChangeArrowheads="1"/>
          </p:cNvSpPr>
          <p:nvPr/>
        </p:nvSpPr>
        <p:spPr bwMode="auto">
          <a:xfrm>
            <a:off x="6286500" y="5072063"/>
            <a:ext cx="561975" cy="769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4400"/>
              <a:t>N</a:t>
            </a:r>
            <a:endParaRPr lang="ru-RU" sz="4400"/>
          </a:p>
        </p:txBody>
      </p:sp>
      <p:sp>
        <p:nvSpPr>
          <p:cNvPr id="302" name="Овал 301"/>
          <p:cNvSpPr/>
          <p:nvPr/>
        </p:nvSpPr>
        <p:spPr>
          <a:xfrm>
            <a:off x="6143625" y="528637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03" name="Овал 302"/>
          <p:cNvSpPr/>
          <p:nvPr/>
        </p:nvSpPr>
        <p:spPr>
          <a:xfrm>
            <a:off x="5143500" y="4857750"/>
            <a:ext cx="1214438" cy="1143000"/>
          </a:xfrm>
          <a:prstGeom prst="ellips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04" name="Овал 303"/>
          <p:cNvSpPr/>
          <p:nvPr/>
        </p:nvSpPr>
        <p:spPr>
          <a:xfrm>
            <a:off x="5857875" y="4857750"/>
            <a:ext cx="1214438" cy="1143000"/>
          </a:xfrm>
          <a:prstGeom prst="ellips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05" name="TextBox 304"/>
          <p:cNvSpPr txBox="1">
            <a:spLocks noChangeArrowheads="1"/>
          </p:cNvSpPr>
          <p:nvPr/>
        </p:nvSpPr>
        <p:spPr bwMode="auto">
          <a:xfrm>
            <a:off x="5832475" y="4572000"/>
            <a:ext cx="311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solidFill>
                  <a:srgbClr val="FF0000"/>
                </a:solidFill>
              </a:rPr>
              <a:t>0</a:t>
            </a:r>
          </a:p>
        </p:txBody>
      </p:sp>
      <p:sp>
        <p:nvSpPr>
          <p:cNvPr id="306" name="TextBox 305"/>
          <p:cNvSpPr txBox="1">
            <a:spLocks noChangeArrowheads="1"/>
          </p:cNvSpPr>
          <p:nvPr/>
        </p:nvSpPr>
        <p:spPr bwMode="auto">
          <a:xfrm>
            <a:off x="6689725" y="4572000"/>
            <a:ext cx="311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>
                <a:solidFill>
                  <a:srgbClr val="FF0000"/>
                </a:solidFill>
              </a:rPr>
              <a:t>0</a:t>
            </a:r>
          </a:p>
        </p:txBody>
      </p:sp>
      <p:sp>
        <p:nvSpPr>
          <p:cNvPr id="307" name="Овал 306"/>
          <p:cNvSpPr/>
          <p:nvPr/>
        </p:nvSpPr>
        <p:spPr>
          <a:xfrm>
            <a:off x="1928813" y="5786438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08" name="Овал 307"/>
          <p:cNvSpPr/>
          <p:nvPr/>
        </p:nvSpPr>
        <p:spPr>
          <a:xfrm>
            <a:off x="1500188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09" name="Овал 308"/>
          <p:cNvSpPr/>
          <p:nvPr/>
        </p:nvSpPr>
        <p:spPr>
          <a:xfrm>
            <a:off x="1857375" y="507206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0" name="Овал 309"/>
          <p:cNvSpPr/>
          <p:nvPr/>
        </p:nvSpPr>
        <p:spPr>
          <a:xfrm>
            <a:off x="2000250" y="507206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1" name="Овал 310"/>
          <p:cNvSpPr/>
          <p:nvPr/>
        </p:nvSpPr>
        <p:spPr>
          <a:xfrm>
            <a:off x="3714750" y="507206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2" name="Овал 311"/>
          <p:cNvSpPr/>
          <p:nvPr/>
        </p:nvSpPr>
        <p:spPr>
          <a:xfrm>
            <a:off x="3857625" y="5072063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3" name="Овал 312"/>
          <p:cNvSpPr/>
          <p:nvPr/>
        </p:nvSpPr>
        <p:spPr>
          <a:xfrm>
            <a:off x="4071938" y="5429250"/>
            <a:ext cx="71437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4" name="Овал 313"/>
          <p:cNvSpPr/>
          <p:nvPr/>
        </p:nvSpPr>
        <p:spPr>
          <a:xfrm>
            <a:off x="3714750" y="5786438"/>
            <a:ext cx="71438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5" name="Овал 314"/>
          <p:cNvSpPr/>
          <p:nvPr/>
        </p:nvSpPr>
        <p:spPr>
          <a:xfrm>
            <a:off x="650081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6" name="Овал 315"/>
          <p:cNvSpPr/>
          <p:nvPr/>
        </p:nvSpPr>
        <p:spPr>
          <a:xfrm>
            <a:off x="664368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7" name="Овал 316"/>
          <p:cNvSpPr/>
          <p:nvPr/>
        </p:nvSpPr>
        <p:spPr>
          <a:xfrm>
            <a:off x="5500688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8" name="Овал 317"/>
          <p:cNvSpPr/>
          <p:nvPr/>
        </p:nvSpPr>
        <p:spPr>
          <a:xfrm>
            <a:off x="5643563" y="5072063"/>
            <a:ext cx="71437" cy="714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19" name="Овал 318"/>
          <p:cNvSpPr/>
          <p:nvPr/>
        </p:nvSpPr>
        <p:spPr>
          <a:xfrm>
            <a:off x="6000750" y="54292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20" name="Овал 319"/>
          <p:cNvSpPr/>
          <p:nvPr/>
        </p:nvSpPr>
        <p:spPr>
          <a:xfrm>
            <a:off x="6143625" y="5429250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21" name="Овал 320"/>
          <p:cNvSpPr/>
          <p:nvPr/>
        </p:nvSpPr>
        <p:spPr>
          <a:xfrm>
            <a:off x="6000750" y="557212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322" name="Овал 321"/>
          <p:cNvSpPr/>
          <p:nvPr/>
        </p:nvSpPr>
        <p:spPr>
          <a:xfrm>
            <a:off x="6143625" y="5572125"/>
            <a:ext cx="71438" cy="714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134" name="Управляющая кнопка: настраиваемая 133">
            <a:hlinkClick r:id="" action="ppaction://hlinkshowjump?jump=nextslide" highlightClick="1"/>
          </p:cNvPr>
          <p:cNvSpPr/>
          <p:nvPr/>
        </p:nvSpPr>
        <p:spPr>
          <a:xfrm>
            <a:off x="0" y="5715040"/>
            <a:ext cx="1000100" cy="285752"/>
          </a:xfrm>
          <a:prstGeom prst="actionButtonBlank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1200" dirty="0"/>
              <a:t>Далее</a:t>
            </a:r>
            <a:endParaRPr lang="ru-RU" sz="1200" dirty="0"/>
          </a:p>
        </p:txBody>
      </p:sp>
      <p:sp>
        <p:nvSpPr>
          <p:cNvPr id="135" name="Управляющая кнопка: настраиваемая 134">
            <a:hlinkClick r:id="" action="ppaction://noaction" highlightClick="1"/>
          </p:cNvPr>
          <p:cNvSpPr/>
          <p:nvPr/>
        </p:nvSpPr>
        <p:spPr>
          <a:xfrm>
            <a:off x="0" y="6000792"/>
            <a:ext cx="1000100" cy="285752"/>
          </a:xfrm>
          <a:prstGeom prst="actionButtonBlank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1100" dirty="0"/>
              <a:t>Содержание</a:t>
            </a:r>
            <a:endParaRPr lang="ru-RU" sz="1100" dirty="0"/>
          </a:p>
        </p:txBody>
      </p:sp>
      <p:sp>
        <p:nvSpPr>
          <p:cNvPr id="136" name="Управляющая кнопка: настраиваемая 135">
            <a:hlinkClick r:id="" action="ppaction://hlinkshowjump?jump=previousslide" highlightClick="1"/>
          </p:cNvPr>
          <p:cNvSpPr/>
          <p:nvPr/>
        </p:nvSpPr>
        <p:spPr>
          <a:xfrm>
            <a:off x="0" y="6286544"/>
            <a:ext cx="1000100" cy="285728"/>
          </a:xfrm>
          <a:prstGeom prst="actionButtonBlank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1200" dirty="0"/>
              <a:t>Назад</a:t>
            </a:r>
            <a:endParaRPr lang="ru-RU" sz="1200" dirty="0"/>
          </a:p>
        </p:txBody>
      </p:sp>
      <p:sp>
        <p:nvSpPr>
          <p:cNvPr id="137" name="Управляющая кнопка: настраиваемая 136">
            <a:hlinkClick r:id="" action="ppaction://noaction" highlightClick="1"/>
          </p:cNvPr>
          <p:cNvSpPr/>
          <p:nvPr/>
        </p:nvSpPr>
        <p:spPr>
          <a:xfrm>
            <a:off x="0" y="6572272"/>
            <a:ext cx="1000100" cy="285728"/>
          </a:xfrm>
          <a:prstGeom prst="actionButtonBlank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fld id="{71E59DE4-D467-4B7A-9250-22436D9B160B}" type="slidenum">
              <a:rPr lang="ru-RU" sz="1200"/>
              <a:pPr algn="ctr">
                <a:defRPr/>
              </a:pPr>
              <a:t>1</a:t>
            </a:fld>
            <a:endParaRPr lang="ru-RU" sz="1200" dirty="0"/>
          </a:p>
        </p:txBody>
      </p:sp>
      <p:sp>
        <p:nvSpPr>
          <p:cNvPr id="13453" name="Line 3"/>
          <p:cNvSpPr>
            <a:spLocks noChangeShapeType="1"/>
          </p:cNvSpPr>
          <p:nvPr/>
        </p:nvSpPr>
        <p:spPr bwMode="auto">
          <a:xfrm>
            <a:off x="1000125" y="0"/>
            <a:ext cx="0" cy="6858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00"/>
                            </p:stCondLst>
                            <p:childTnLst>
                              <p:par>
                                <p:cTn id="1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" dur="500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2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500"/>
                            </p:stCondLst>
                            <p:childTnLst>
                              <p:par>
                                <p:cTn id="2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0" dur="500"/>
                                        <p:tgtEl>
                                          <p:spTgt spid="2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1000"/>
                            </p:stCondLst>
                            <p:childTnLst>
                              <p:par>
                                <p:cTn id="3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" dur="500"/>
                                        <p:tgtEl>
                                          <p:spTgt spid="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1500"/>
                            </p:stCondLst>
                            <p:childTnLst>
                              <p:par>
                                <p:cTn id="36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8" dur="500"/>
                                        <p:tgtEl>
                                          <p:spTgt spid="2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1" dur="500"/>
                                        <p:tgtEl>
                                          <p:spTgt spid="2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00"/>
                            </p:stCondLst>
                            <p:childTnLst>
                              <p:par>
                                <p:cTn id="5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1000"/>
                            </p:stCondLst>
                            <p:childTnLst>
                              <p:par>
                                <p:cTn id="5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" dur="500"/>
                                        <p:tgtEl>
                                          <p:spTgt spid="2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1500"/>
                            </p:stCondLst>
                            <p:childTnLst>
                              <p:par>
                                <p:cTn id="6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3" dur="500"/>
                                        <p:tgtEl>
                                          <p:spTgt spid="2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4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6" dur="500"/>
                                        <p:tgtEl>
                                          <p:spTgt spid="2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1" dur="500"/>
                                        <p:tgtEl>
                                          <p:spTgt spid="2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2" fill="hold">
                            <p:stCondLst>
                              <p:cond delay="500"/>
                            </p:stCondLst>
                            <p:childTnLst>
                              <p:par>
                                <p:cTn id="12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5" dur="500"/>
                                        <p:tgtEl>
                                          <p:spTgt spid="2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6" fill="hold">
                            <p:stCondLst>
                              <p:cond delay="1000"/>
                            </p:stCondLst>
                            <p:childTnLst>
                              <p:par>
                                <p:cTn id="12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9" dur="500"/>
                                        <p:tgtEl>
                                          <p:spTgt spid="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0" fill="hold">
                            <p:stCondLst>
                              <p:cond delay="1500"/>
                            </p:stCondLst>
                            <p:childTnLst>
                              <p:par>
                                <p:cTn id="131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3" dur="500"/>
                                        <p:tgtEl>
                                          <p:spTgt spid="2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4" fill="hold">
                      <p:stCondLst>
                        <p:cond delay="indefinite"/>
                      </p:stCondLst>
                      <p:childTnLst>
                        <p:par>
                          <p:cTn id="135" fill="hold">
                            <p:stCondLst>
                              <p:cond delay="0"/>
                            </p:stCondLst>
                            <p:childTnLst>
                              <p:par>
                                <p:cTn id="13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2" fill="hold">
                      <p:stCondLst>
                        <p:cond delay="indefinite"/>
                      </p:stCondLst>
                      <p:childTnLst>
                        <p:par>
                          <p:cTn id="143" fill="hold">
                            <p:stCondLst>
                              <p:cond delay="0"/>
                            </p:stCondLst>
                            <p:childTnLst>
                              <p:par>
                                <p:cTn id="14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6" fill="hold">
                      <p:stCondLst>
                        <p:cond delay="indefinite"/>
                      </p:stCondLst>
                      <p:childTnLst>
                        <p:par>
                          <p:cTn id="147" fill="hold">
                            <p:stCondLst>
                              <p:cond delay="0"/>
                            </p:stCondLst>
                            <p:childTnLst>
                              <p:par>
                                <p:cTn id="14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0" fill="hold">
                      <p:stCondLst>
                        <p:cond delay="indefinite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4" fill="hold">
                      <p:stCondLst>
                        <p:cond delay="indefinite"/>
                      </p:stCondLst>
                      <p:childTnLst>
                        <p:par>
                          <p:cTn id="155" fill="hold">
                            <p:stCondLst>
                              <p:cond delay="0"/>
                            </p:stCondLst>
                            <p:childTnLst>
                              <p:par>
                                <p:cTn id="15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2" fill="hold">
                      <p:stCondLst>
                        <p:cond delay="indefinite"/>
                      </p:stCondLst>
                      <p:childTnLst>
                        <p:par>
                          <p:cTn id="163" fill="hold">
                            <p:stCondLst>
                              <p:cond delay="0"/>
                            </p:stCondLst>
                            <p:childTnLst>
                              <p:par>
                                <p:cTn id="16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2" dur="500"/>
                                        <p:tgtEl>
                                          <p:spTgt spid="2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3" fill="hold">
                            <p:stCondLst>
                              <p:cond delay="500"/>
                            </p:stCondLst>
                            <p:childTnLst>
                              <p:par>
                                <p:cTn id="18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86" dur="500"/>
                                        <p:tgtEl>
                                          <p:spTgt spid="2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7" fill="hold">
                            <p:stCondLst>
                              <p:cond delay="1000"/>
                            </p:stCondLst>
                            <p:childTnLst>
                              <p:par>
                                <p:cTn id="18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0" dur="500"/>
                                        <p:tgtEl>
                                          <p:spTgt spid="2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1" fill="hold">
                            <p:stCondLst>
                              <p:cond delay="1500"/>
                            </p:stCondLst>
                            <p:childTnLst>
                              <p:par>
                                <p:cTn id="19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4" dur="500"/>
                                        <p:tgtEl>
                                          <p:spTgt spid="2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5" fill="hold">
                            <p:stCondLst>
                              <p:cond delay="2000"/>
                            </p:stCondLst>
                            <p:childTnLst>
                              <p:par>
                                <p:cTn id="196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8" dur="500"/>
                                        <p:tgtEl>
                                          <p:spTgt spid="2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1" dur="500"/>
                                        <p:tgtEl>
                                          <p:spTgt spid="2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2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4" dur="500"/>
                                        <p:tgtEl>
                                          <p:spTgt spid="2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7" dur="500"/>
                                        <p:tgtEl>
                                          <p:spTgt spid="2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0" dur="500"/>
                                        <p:tgtEl>
                                          <p:spTgt spid="2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3" dur="500"/>
                                        <p:tgtEl>
                                          <p:spTgt spid="2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4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6" dur="500"/>
                                        <p:tgtEl>
                                          <p:spTgt spid="2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9" dur="500"/>
                                        <p:tgtEl>
                                          <p:spTgt spid="2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0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2" dur="500"/>
                                        <p:tgtEl>
                                          <p:spTgt spid="2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5" dur="500"/>
                                        <p:tgtEl>
                                          <p:spTgt spid="2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6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8" dur="500"/>
                                        <p:tgtEl>
                                          <p:spTgt spid="2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1" dur="500"/>
                                        <p:tgtEl>
                                          <p:spTgt spid="2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2" fill="hold">
                      <p:stCondLst>
                        <p:cond delay="indefinite"/>
                      </p:stCondLst>
                      <p:childTnLst>
                        <p:par>
                          <p:cTn id="233" fill="hold">
                            <p:stCondLst>
                              <p:cond delay="0"/>
                            </p:stCondLst>
                            <p:childTnLst>
                              <p:par>
                                <p:cTn id="23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6" fill="hold">
                      <p:stCondLst>
                        <p:cond delay="indefinite"/>
                      </p:stCondLst>
                      <p:childTnLst>
                        <p:par>
                          <p:cTn id="237" fill="hold">
                            <p:stCondLst>
                              <p:cond delay="0"/>
                            </p:stCondLst>
                            <p:childTnLst>
                              <p:par>
                                <p:cTn id="23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0" fill="hold">
                      <p:stCondLst>
                        <p:cond delay="indefinite"/>
                      </p:stCondLst>
                      <p:childTnLst>
                        <p:par>
                          <p:cTn id="241" fill="hold">
                            <p:stCondLst>
                              <p:cond delay="0"/>
                            </p:stCondLst>
                            <p:childTnLst>
                              <p:par>
                                <p:cTn id="24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4" fill="hold">
                      <p:stCondLst>
                        <p:cond delay="indefinite"/>
                      </p:stCondLst>
                      <p:childTnLst>
                        <p:par>
                          <p:cTn id="245" fill="hold">
                            <p:stCondLst>
                              <p:cond delay="0"/>
                            </p:stCondLst>
                            <p:childTnLst>
                              <p:par>
                                <p:cTn id="24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8" fill="hold">
                      <p:stCondLst>
                        <p:cond delay="indefinite"/>
                      </p:stCondLst>
                      <p:childTnLst>
                        <p:par>
                          <p:cTn id="249" fill="hold">
                            <p:stCondLst>
                              <p:cond delay="0"/>
                            </p:stCondLst>
                            <p:childTnLst>
                              <p:par>
                                <p:cTn id="250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2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0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8" fill="hold">
                      <p:stCondLst>
                        <p:cond delay="indefinite"/>
                      </p:stCondLst>
                      <p:childTnLst>
                        <p:par>
                          <p:cTn id="329" fill="hold">
                            <p:stCondLst>
                              <p:cond delay="0"/>
                            </p:stCondLst>
                            <p:childTnLst>
                              <p:par>
                                <p:cTn id="3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2" dur="500"/>
                                        <p:tgtEl>
                                          <p:spTgt spid="2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3" fill="hold">
                      <p:stCondLst>
                        <p:cond delay="indefinite"/>
                      </p:stCondLst>
                      <p:childTnLst>
                        <p:par>
                          <p:cTn id="334" fill="hold">
                            <p:stCondLst>
                              <p:cond delay="0"/>
                            </p:stCondLst>
                            <p:childTnLst>
                              <p:par>
                                <p:cTn id="3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37" dur="500"/>
                                        <p:tgtEl>
                                          <p:spTgt spid="2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8" fill="hold">
                            <p:stCondLst>
                              <p:cond delay="500"/>
                            </p:stCondLst>
                            <p:childTnLst>
                              <p:par>
                                <p:cTn id="33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1" dur="500"/>
                                        <p:tgtEl>
                                          <p:spTgt spid="2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2" fill="hold">
                            <p:stCondLst>
                              <p:cond delay="1000"/>
                            </p:stCondLst>
                            <p:childTnLst>
                              <p:par>
                                <p:cTn id="34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5" dur="500"/>
                                        <p:tgtEl>
                                          <p:spTgt spid="2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6" fill="hold">
                            <p:stCondLst>
                              <p:cond delay="1500"/>
                            </p:stCondLst>
                            <p:childTnLst>
                              <p:par>
                                <p:cTn id="347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49" dur="500"/>
                                        <p:tgtEl>
                                          <p:spTgt spid="2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0" fill="hold">
                      <p:stCondLst>
                        <p:cond delay="indefinite"/>
                      </p:stCondLst>
                      <p:childTnLst>
                        <p:par>
                          <p:cTn id="351" fill="hold">
                            <p:stCondLst>
                              <p:cond delay="0"/>
                            </p:stCondLst>
                            <p:childTnLst>
                              <p:par>
                                <p:cTn id="35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4" fill="hold">
                      <p:stCondLst>
                        <p:cond delay="indefinite"/>
                      </p:stCondLst>
                      <p:childTnLst>
                        <p:par>
                          <p:cTn id="355" fill="hold">
                            <p:stCondLst>
                              <p:cond delay="0"/>
                            </p:stCondLst>
                            <p:childTnLst>
                              <p:par>
                                <p:cTn id="35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8" fill="hold">
                      <p:stCondLst>
                        <p:cond delay="indefinite"/>
                      </p:stCondLst>
                      <p:childTnLst>
                        <p:par>
                          <p:cTn id="359" fill="hold">
                            <p:stCondLst>
                              <p:cond delay="0"/>
                            </p:stCondLst>
                            <p:childTnLst>
                              <p:par>
                                <p:cTn id="36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2" fill="hold">
                      <p:stCondLst>
                        <p:cond delay="indefinite"/>
                      </p:stCondLst>
                      <p:childTnLst>
                        <p:par>
                          <p:cTn id="363" fill="hold">
                            <p:stCondLst>
                              <p:cond delay="0"/>
                            </p:stCondLst>
                            <p:childTnLst>
                              <p:par>
                                <p:cTn id="36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6" fill="hold">
                      <p:stCondLst>
                        <p:cond delay="indefinite"/>
                      </p:stCondLst>
                      <p:childTnLst>
                        <p:par>
                          <p:cTn id="367" fill="hold">
                            <p:stCondLst>
                              <p:cond delay="0"/>
                            </p:stCondLst>
                            <p:childTnLst>
                              <p:par>
                                <p:cTn id="36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0" fill="hold">
                      <p:stCondLst>
                        <p:cond delay="indefinite"/>
                      </p:stCondLst>
                      <p:childTnLst>
                        <p:par>
                          <p:cTn id="371" fill="hold">
                            <p:stCondLst>
                              <p:cond delay="0"/>
                            </p:stCondLst>
                            <p:childTnLst>
                              <p:par>
                                <p:cTn id="37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4" fill="hold">
                      <p:stCondLst>
                        <p:cond delay="indefinite"/>
                      </p:stCondLst>
                      <p:childTnLst>
                        <p:par>
                          <p:cTn id="375" fill="hold">
                            <p:stCondLst>
                              <p:cond delay="0"/>
                            </p:stCondLst>
                            <p:childTnLst>
                              <p:par>
                                <p:cTn id="37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8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0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2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4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8" fill="hold">
                      <p:stCondLst>
                        <p:cond delay="indefinite"/>
                      </p:stCondLst>
                      <p:childTnLst>
                        <p:par>
                          <p:cTn id="389" fill="hold">
                            <p:stCondLst>
                              <p:cond delay="0"/>
                            </p:stCondLst>
                            <p:childTnLst>
                              <p:par>
                                <p:cTn id="39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2" dur="500"/>
                                        <p:tgtEl>
                                          <p:spTgt spid="2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3" fill="hold">
                            <p:stCondLst>
                              <p:cond delay="500"/>
                            </p:stCondLst>
                            <p:childTnLst>
                              <p:par>
                                <p:cTn id="39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6" dur="500"/>
                                        <p:tgtEl>
                                          <p:spTgt spid="2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9" dur="500"/>
                                        <p:tgtEl>
                                          <p:spTgt spid="2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0" fill="hold">
                            <p:stCondLst>
                              <p:cond delay="1000"/>
                            </p:stCondLst>
                            <p:childTnLst>
                              <p:par>
                                <p:cTn id="40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3" dur="500"/>
                                        <p:tgtEl>
                                          <p:spTgt spid="2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4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06" dur="500"/>
                                        <p:tgtEl>
                                          <p:spTgt spid="2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7" fill="hold">
                            <p:stCondLst>
                              <p:cond delay="1500"/>
                            </p:stCondLst>
                            <p:childTnLst>
                              <p:par>
                                <p:cTn id="40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0" dur="500"/>
                                        <p:tgtEl>
                                          <p:spTgt spid="2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3" dur="500"/>
                                        <p:tgtEl>
                                          <p:spTgt spid="2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4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6" dur="500"/>
                                        <p:tgtEl>
                                          <p:spTgt spid="2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19" dur="500"/>
                                        <p:tgtEl>
                                          <p:spTgt spid="2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0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2" dur="500"/>
                                        <p:tgtEl>
                                          <p:spTgt spid="2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5" dur="500"/>
                                        <p:tgtEl>
                                          <p:spTgt spid="2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6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8" dur="500"/>
                                        <p:tgtEl>
                                          <p:spTgt spid="2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1" dur="500"/>
                                        <p:tgtEl>
                                          <p:spTgt spid="2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2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34" dur="500"/>
                                        <p:tgtEl>
                                          <p:spTgt spid="2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5" fill="hold">
                      <p:stCondLst>
                        <p:cond delay="indefinite"/>
                      </p:stCondLst>
                      <p:childTnLst>
                        <p:par>
                          <p:cTn id="436" fill="hold">
                            <p:stCondLst>
                              <p:cond delay="0"/>
                            </p:stCondLst>
                            <p:childTnLst>
                              <p:par>
                                <p:cTn id="4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9" fill="hold">
                      <p:stCondLst>
                        <p:cond delay="indefinite"/>
                      </p:stCondLst>
                      <p:childTnLst>
                        <p:par>
                          <p:cTn id="440" fill="hold">
                            <p:stCondLst>
                              <p:cond delay="0"/>
                            </p:stCondLst>
                            <p:childTnLst>
                              <p:par>
                                <p:cTn id="4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3" fill="hold">
                      <p:stCondLst>
                        <p:cond delay="indefinite"/>
                      </p:stCondLst>
                      <p:childTnLst>
                        <p:par>
                          <p:cTn id="444" fill="hold">
                            <p:stCondLst>
                              <p:cond delay="0"/>
                            </p:stCondLst>
                            <p:childTnLst>
                              <p:par>
                                <p:cTn id="4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7" fill="hold">
                      <p:stCondLst>
                        <p:cond delay="indefinite"/>
                      </p:stCondLst>
                      <p:childTnLst>
                        <p:par>
                          <p:cTn id="448" fill="hold">
                            <p:stCondLst>
                              <p:cond delay="0"/>
                            </p:stCondLst>
                            <p:childTnLst>
                              <p:par>
                                <p:cTn id="4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1" fill="hold">
                      <p:stCondLst>
                        <p:cond delay="indefinite"/>
                      </p:stCondLst>
                      <p:childTnLst>
                        <p:par>
                          <p:cTn id="452" fill="hold">
                            <p:stCondLst>
                              <p:cond delay="0"/>
                            </p:stCondLst>
                            <p:childTnLst>
                              <p:par>
                                <p:cTn id="453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5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7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9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5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7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69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5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7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9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5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7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89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5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7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9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5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7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9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3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5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7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9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21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3" fill="hold">
                      <p:stCondLst>
                        <p:cond delay="indefinite"/>
                      </p:stCondLst>
                      <p:childTnLst>
                        <p:par>
                          <p:cTn id="524" fill="hold">
                            <p:stCondLst>
                              <p:cond delay="0"/>
                            </p:stCondLst>
                            <p:childTnLst>
                              <p:par>
                                <p:cTn id="5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7" dur="500"/>
                                        <p:tgtEl>
                                          <p:spTgt spid="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8" fill="hold">
                      <p:stCondLst>
                        <p:cond delay="indefinite"/>
                      </p:stCondLst>
                      <p:childTnLst>
                        <p:par>
                          <p:cTn id="529" fill="hold">
                            <p:stCondLst>
                              <p:cond delay="0"/>
                            </p:stCondLst>
                            <p:childTnLst>
                              <p:par>
                                <p:cTn id="5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32" dur="500"/>
                                        <p:tgtEl>
                                          <p:spTgt spid="2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3" fill="hold">
                            <p:stCondLst>
                              <p:cond delay="500"/>
                            </p:stCondLst>
                            <p:childTnLst>
                              <p:par>
                                <p:cTn id="53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36" dur="500"/>
                                        <p:tgtEl>
                                          <p:spTgt spid="2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7" fill="hold">
                            <p:stCondLst>
                              <p:cond delay="1000"/>
                            </p:stCondLst>
                            <p:childTnLst>
                              <p:par>
                                <p:cTn id="53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40" dur="500"/>
                                        <p:tgtEl>
                                          <p:spTgt spid="2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1" fill="hold">
                            <p:stCondLst>
                              <p:cond delay="1500"/>
                            </p:stCondLst>
                            <p:childTnLst>
                              <p:par>
                                <p:cTn id="542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44" dur="500"/>
                                        <p:tgtEl>
                                          <p:spTgt spid="2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5" fill="hold">
                      <p:stCondLst>
                        <p:cond delay="indefinite"/>
                      </p:stCondLst>
                      <p:childTnLst>
                        <p:par>
                          <p:cTn id="546" fill="hold">
                            <p:stCondLst>
                              <p:cond delay="0"/>
                            </p:stCondLst>
                            <p:childTnLst>
                              <p:par>
                                <p:cTn id="5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9" fill="hold">
                      <p:stCondLst>
                        <p:cond delay="indefinite"/>
                      </p:stCondLst>
                      <p:childTnLst>
                        <p:par>
                          <p:cTn id="550" fill="hold">
                            <p:stCondLst>
                              <p:cond delay="0"/>
                            </p:stCondLst>
                            <p:childTnLst>
                              <p:par>
                                <p:cTn id="5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3" fill="hold">
                      <p:stCondLst>
                        <p:cond delay="indefinite"/>
                      </p:stCondLst>
                      <p:childTnLst>
                        <p:par>
                          <p:cTn id="554" fill="hold">
                            <p:stCondLst>
                              <p:cond delay="0"/>
                            </p:stCondLst>
                            <p:childTnLst>
                              <p:par>
                                <p:cTn id="55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7" fill="hold">
                      <p:stCondLst>
                        <p:cond delay="indefinite"/>
                      </p:stCondLst>
                      <p:childTnLst>
                        <p:par>
                          <p:cTn id="558" fill="hold">
                            <p:stCondLst>
                              <p:cond delay="0"/>
                            </p:stCondLst>
                            <p:childTnLst>
                              <p:par>
                                <p:cTn id="55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1" fill="hold">
                      <p:stCondLst>
                        <p:cond delay="indefinite"/>
                      </p:stCondLst>
                      <p:childTnLst>
                        <p:par>
                          <p:cTn id="562" fill="hold">
                            <p:stCondLst>
                              <p:cond delay="0"/>
                            </p:stCondLst>
                            <p:childTnLst>
                              <p:par>
                                <p:cTn id="56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5" fill="hold">
                      <p:stCondLst>
                        <p:cond delay="indefinite"/>
                      </p:stCondLst>
                      <p:childTnLst>
                        <p:par>
                          <p:cTn id="566" fill="hold">
                            <p:stCondLst>
                              <p:cond delay="0"/>
                            </p:stCondLst>
                            <p:childTnLst>
                              <p:par>
                                <p:cTn id="56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6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7" fill="hold">
                      <p:stCondLst>
                        <p:cond delay="indefinite"/>
                      </p:stCondLst>
                      <p:childTnLst>
                        <p:par>
                          <p:cTn id="578" fill="hold">
                            <p:stCondLst>
                              <p:cond delay="0"/>
                            </p:stCondLst>
                            <p:childTnLst>
                              <p:par>
                                <p:cTn id="57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81" dur="500"/>
                                        <p:tgtEl>
                                          <p:spTgt spid="2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2" fill="hold">
                            <p:stCondLst>
                              <p:cond delay="500"/>
                            </p:stCondLst>
                            <p:childTnLst>
                              <p:par>
                                <p:cTn id="58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85" dur="500"/>
                                        <p:tgtEl>
                                          <p:spTgt spid="3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6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88" dur="500"/>
                                        <p:tgtEl>
                                          <p:spTgt spid="3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9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1" dur="500"/>
                                        <p:tgtEl>
                                          <p:spTgt spid="3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2" fill="hold">
                            <p:stCondLst>
                              <p:cond delay="1000"/>
                            </p:stCondLst>
                            <p:childTnLst>
                              <p:par>
                                <p:cTn id="59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5" dur="500"/>
                                        <p:tgtEl>
                                          <p:spTgt spid="3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6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98" dur="500"/>
                                        <p:tgtEl>
                                          <p:spTgt spid="3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9" presetID="2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01" dur="500"/>
                                        <p:tgtEl>
                                          <p:spTgt spid="3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2" fill="hold">
                            <p:stCondLst>
                              <p:cond delay="1500"/>
                            </p:stCondLst>
                            <p:childTnLst>
                              <p:par>
                                <p:cTn id="60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05" dur="500"/>
                                        <p:tgtEl>
                                          <p:spTgt spid="3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6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08" dur="500"/>
                                        <p:tgtEl>
                                          <p:spTgt spid="3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11" dur="500"/>
                                        <p:tgtEl>
                                          <p:spTgt spid="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2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14" dur="500"/>
                                        <p:tgtEl>
                                          <p:spTgt spid="3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1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17" dur="500"/>
                                        <p:tgtEl>
                                          <p:spTgt spid="3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8" fill="hold">
                      <p:stCondLst>
                        <p:cond delay="indefinite"/>
                      </p:stCondLst>
                      <p:childTnLst>
                        <p:par>
                          <p:cTn id="619" fill="hold">
                            <p:stCondLst>
                              <p:cond delay="0"/>
                            </p:stCondLst>
                            <p:childTnLst>
                              <p:par>
                                <p:cTn id="6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2" fill="hold">
                      <p:stCondLst>
                        <p:cond delay="indefinite"/>
                      </p:stCondLst>
                      <p:childTnLst>
                        <p:par>
                          <p:cTn id="623" fill="hold">
                            <p:stCondLst>
                              <p:cond delay="0"/>
                            </p:stCondLst>
                            <p:childTnLst>
                              <p:par>
                                <p:cTn id="6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6" fill="hold">
                      <p:stCondLst>
                        <p:cond delay="indefinite"/>
                      </p:stCondLst>
                      <p:childTnLst>
                        <p:par>
                          <p:cTn id="627" fill="hold">
                            <p:stCondLst>
                              <p:cond delay="0"/>
                            </p:stCondLst>
                            <p:childTnLst>
                              <p:par>
                                <p:cTn id="62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0" fill="hold">
                      <p:stCondLst>
                        <p:cond delay="indefinite"/>
                      </p:stCondLst>
                      <p:childTnLst>
                        <p:par>
                          <p:cTn id="631" fill="hold">
                            <p:stCondLst>
                              <p:cond delay="0"/>
                            </p:stCondLst>
                            <p:childTnLst>
                              <p:par>
                                <p:cTn id="63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4" fill="hold">
                      <p:stCondLst>
                        <p:cond delay="indefinite"/>
                      </p:stCondLst>
                      <p:childTnLst>
                        <p:par>
                          <p:cTn id="635" fill="hold">
                            <p:stCondLst>
                              <p:cond delay="0"/>
                            </p:stCondLst>
                            <p:childTnLst>
                              <p:par>
                                <p:cTn id="636" presetID="1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3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8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5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2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4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6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8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0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2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4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6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8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" grpId="0" animBg="1"/>
      <p:bldP spid="148" grpId="0" animBg="1"/>
      <p:bldP spid="160" grpId="0"/>
      <p:bldP spid="160" grpId="1"/>
      <p:bldP spid="162" grpId="0"/>
      <p:bldP spid="162" grpId="1"/>
      <p:bldP spid="204" grpId="0"/>
      <p:bldP spid="204" grpId="1"/>
      <p:bldP spid="205" grpId="0"/>
      <p:bldP spid="205" grpId="1"/>
      <p:bldP spid="206" grpId="0"/>
      <p:bldP spid="206" grpId="1"/>
      <p:bldP spid="207" grpId="0" animBg="1"/>
      <p:bldP spid="207" grpId="1" animBg="1"/>
      <p:bldP spid="208" grpId="0" animBg="1"/>
      <p:bldP spid="208" grpId="1" animBg="1"/>
      <p:bldP spid="210" grpId="0"/>
      <p:bldP spid="210" grpId="1"/>
      <p:bldP spid="211" grpId="0" animBg="1"/>
      <p:bldP spid="211" grpId="1" animBg="1"/>
      <p:bldP spid="212" grpId="0"/>
      <p:bldP spid="212" grpId="1"/>
      <p:bldP spid="213" grpId="0" animBg="1"/>
      <p:bldP spid="213" grpId="1" animBg="1"/>
      <p:bldP spid="214" grpId="0" animBg="1"/>
      <p:bldP spid="214" grpId="1" animBg="1"/>
      <p:bldP spid="215" grpId="0" animBg="1"/>
      <p:bldP spid="215" grpId="1" animBg="1"/>
      <p:bldP spid="216" grpId="0"/>
      <p:bldP spid="216" grpId="1"/>
      <p:bldP spid="217" grpId="0"/>
      <p:bldP spid="217" grpId="1"/>
      <p:bldP spid="218" grpId="0"/>
      <p:bldP spid="218" grpId="1"/>
      <p:bldP spid="219" grpId="0"/>
      <p:bldP spid="219" grpId="1"/>
      <p:bldP spid="220" grpId="0"/>
      <p:bldP spid="220" grpId="1"/>
      <p:bldP spid="221" grpId="0"/>
      <p:bldP spid="221" grpId="1"/>
      <p:bldP spid="222" grpId="0" animBg="1"/>
      <p:bldP spid="222" grpId="1" animBg="1"/>
      <p:bldP spid="223" grpId="0" animBg="1"/>
      <p:bldP spid="223" grpId="1" animBg="1"/>
      <p:bldP spid="225" grpId="0"/>
      <p:bldP spid="225" grpId="1"/>
      <p:bldP spid="226" grpId="0" animBg="1"/>
      <p:bldP spid="226" grpId="1" animBg="1"/>
      <p:bldP spid="227" grpId="0"/>
      <p:bldP spid="227" grpId="1"/>
      <p:bldP spid="228" grpId="0" animBg="1"/>
      <p:bldP spid="228" grpId="1" animBg="1"/>
      <p:bldP spid="229" grpId="0" animBg="1"/>
      <p:bldP spid="229" grpId="1" animBg="1"/>
      <p:bldP spid="230" grpId="0" animBg="1"/>
      <p:bldP spid="230" grpId="1" animBg="1"/>
      <p:bldP spid="231" grpId="0"/>
      <p:bldP spid="231" grpId="1"/>
      <p:bldP spid="232" grpId="0"/>
      <p:bldP spid="232" grpId="1"/>
      <p:bldP spid="233" grpId="0" animBg="1"/>
      <p:bldP spid="233" grpId="1" animBg="1"/>
      <p:bldP spid="234" grpId="0" animBg="1"/>
      <p:bldP spid="234" grpId="1" animBg="1"/>
      <p:bldP spid="235" grpId="0" animBg="1"/>
      <p:bldP spid="235" grpId="1" animBg="1"/>
      <p:bldP spid="236" grpId="0" animBg="1"/>
      <p:bldP spid="236" grpId="1" animBg="1"/>
      <p:bldP spid="237" grpId="0" animBg="1"/>
      <p:bldP spid="237" grpId="1" animBg="1"/>
      <p:bldP spid="238" grpId="0" animBg="1"/>
      <p:bldP spid="238" grpId="1" animBg="1"/>
      <p:bldP spid="239" grpId="0" animBg="1"/>
      <p:bldP spid="239" grpId="1" animBg="1"/>
      <p:bldP spid="240" grpId="0" animBg="1"/>
      <p:bldP spid="240" grpId="1" animBg="1"/>
      <p:bldP spid="241" grpId="0" animBg="1"/>
      <p:bldP spid="241" grpId="1" animBg="1"/>
      <p:bldP spid="242" grpId="0" animBg="1"/>
      <p:bldP spid="242" grpId="1" animBg="1"/>
      <p:bldP spid="243" grpId="0" animBg="1"/>
      <p:bldP spid="243" grpId="1" animBg="1"/>
      <p:bldP spid="244" grpId="0" animBg="1"/>
      <p:bldP spid="244" grpId="1" animBg="1"/>
      <p:bldP spid="245" grpId="0" animBg="1"/>
      <p:bldP spid="245" grpId="1" animBg="1"/>
      <p:bldP spid="246" grpId="0" animBg="1"/>
      <p:bldP spid="246" grpId="1" animBg="1"/>
      <p:bldP spid="247" grpId="0" animBg="1"/>
      <p:bldP spid="247" grpId="1" animBg="1"/>
      <p:bldP spid="248" grpId="0" animBg="1"/>
      <p:bldP spid="248" grpId="1" animBg="1"/>
      <p:bldP spid="249" grpId="0" animBg="1"/>
      <p:bldP spid="249" grpId="1" animBg="1"/>
      <p:bldP spid="250" grpId="0" animBg="1"/>
      <p:bldP spid="250" grpId="1" animBg="1"/>
      <p:bldP spid="251" grpId="0" animBg="1"/>
      <p:bldP spid="251" grpId="1" animBg="1"/>
      <p:bldP spid="252" grpId="0" animBg="1"/>
      <p:bldP spid="252" grpId="1" animBg="1"/>
      <p:bldP spid="253" grpId="0" animBg="1"/>
      <p:bldP spid="253" grpId="1" animBg="1"/>
      <p:bldP spid="254" grpId="0" animBg="1"/>
      <p:bldP spid="254" grpId="1" animBg="1"/>
      <p:bldP spid="255" grpId="0" animBg="1"/>
      <p:bldP spid="255" grpId="1" animBg="1"/>
      <p:bldP spid="256" grpId="0" animBg="1"/>
      <p:bldP spid="256" grpId="1" animBg="1"/>
      <p:bldP spid="257" grpId="0"/>
      <p:bldP spid="257" grpId="1"/>
      <p:bldP spid="258" grpId="0"/>
      <p:bldP spid="258" grpId="1"/>
      <p:bldP spid="259" grpId="0"/>
      <p:bldP spid="259" grpId="1"/>
      <p:bldP spid="260" grpId="0"/>
      <p:bldP spid="260" grpId="1"/>
      <p:bldP spid="261" grpId="0" animBg="1"/>
      <p:bldP spid="261" grpId="1" animBg="1"/>
      <p:bldP spid="262" grpId="0" animBg="1"/>
      <p:bldP spid="262" grpId="1" animBg="1"/>
      <p:bldP spid="264" grpId="0"/>
      <p:bldP spid="264" grpId="1"/>
      <p:bldP spid="265" grpId="0" animBg="1"/>
      <p:bldP spid="265" grpId="1" animBg="1"/>
      <p:bldP spid="266" grpId="0"/>
      <p:bldP spid="266" grpId="1"/>
      <p:bldP spid="267" grpId="0" animBg="1"/>
      <p:bldP spid="267" grpId="1" animBg="1"/>
      <p:bldP spid="268" grpId="0" animBg="1"/>
      <p:bldP spid="268" grpId="1" animBg="1"/>
      <p:bldP spid="269" grpId="0" animBg="1"/>
      <p:bldP spid="269" grpId="1" animBg="1"/>
      <p:bldP spid="270" grpId="0"/>
      <p:bldP spid="270" grpId="1"/>
      <p:bldP spid="271" grpId="0"/>
      <p:bldP spid="271" grpId="1"/>
      <p:bldP spid="272" grpId="0" animBg="1"/>
      <p:bldP spid="272" grpId="1" animBg="1"/>
      <p:bldP spid="273" grpId="0" animBg="1"/>
      <p:bldP spid="273" grpId="1" animBg="1"/>
      <p:bldP spid="274" grpId="0" animBg="1"/>
      <p:bldP spid="274" grpId="1" animBg="1"/>
      <p:bldP spid="275" grpId="0" animBg="1"/>
      <p:bldP spid="275" grpId="1" animBg="1"/>
      <p:bldP spid="276" grpId="0" animBg="1"/>
      <p:bldP spid="276" grpId="1" animBg="1"/>
      <p:bldP spid="277" grpId="0" animBg="1"/>
      <p:bldP spid="277" grpId="1" animBg="1"/>
      <p:bldP spid="278" grpId="0" animBg="1"/>
      <p:bldP spid="278" grpId="1" animBg="1"/>
      <p:bldP spid="279" grpId="0" animBg="1"/>
      <p:bldP spid="279" grpId="1" animBg="1"/>
      <p:bldP spid="280" grpId="0" animBg="1"/>
      <p:bldP spid="280" grpId="1" animBg="1"/>
      <p:bldP spid="281" grpId="0" animBg="1"/>
      <p:bldP spid="281" grpId="1" animBg="1"/>
      <p:bldP spid="282" grpId="0" animBg="1"/>
      <p:bldP spid="282" grpId="1" animBg="1"/>
      <p:bldP spid="283" grpId="0" animBg="1"/>
      <p:bldP spid="283" grpId="1" animBg="1"/>
      <p:bldP spid="284" grpId="0" animBg="1"/>
      <p:bldP spid="284" grpId="1" animBg="1"/>
      <p:bldP spid="285" grpId="0" animBg="1"/>
      <p:bldP spid="285" grpId="1" animBg="1"/>
      <p:bldP spid="286" grpId="0" animBg="1"/>
      <p:bldP spid="286" grpId="1" animBg="1"/>
      <p:bldP spid="287" grpId="0" animBg="1"/>
      <p:bldP spid="287" grpId="1" animBg="1"/>
      <p:bldP spid="288" grpId="0" animBg="1"/>
      <p:bldP spid="288" grpId="1" animBg="1"/>
      <p:bldP spid="289" grpId="0" animBg="1"/>
      <p:bldP spid="289" grpId="1" animBg="1"/>
      <p:bldP spid="290" grpId="0" animBg="1"/>
      <p:bldP spid="290" grpId="1" animBg="1"/>
      <p:bldP spid="291" grpId="0" animBg="1"/>
      <p:bldP spid="291" grpId="1" animBg="1"/>
      <p:bldP spid="292" grpId="0"/>
      <p:bldP spid="292" grpId="1"/>
      <p:bldP spid="293" grpId="0"/>
      <p:bldP spid="293" grpId="1"/>
      <p:bldP spid="294" grpId="0"/>
      <p:bldP spid="294" grpId="1"/>
      <p:bldP spid="295" grpId="0"/>
      <p:bldP spid="295" grpId="1"/>
      <p:bldP spid="296" grpId="0" animBg="1"/>
      <p:bldP spid="296" grpId="1" animBg="1"/>
      <p:bldP spid="297" grpId="0" animBg="1"/>
      <p:bldP spid="297" grpId="1" animBg="1"/>
      <p:bldP spid="299" grpId="0"/>
      <p:bldP spid="299" grpId="1"/>
      <p:bldP spid="300" grpId="0" animBg="1"/>
      <p:bldP spid="300" grpId="1" animBg="1"/>
      <p:bldP spid="301" grpId="0"/>
      <p:bldP spid="301" grpId="1"/>
      <p:bldP spid="302" grpId="0" animBg="1"/>
      <p:bldP spid="302" grpId="1" animBg="1"/>
      <p:bldP spid="303" grpId="0" animBg="1"/>
      <p:bldP spid="303" grpId="1" animBg="1"/>
      <p:bldP spid="304" grpId="0" animBg="1"/>
      <p:bldP spid="304" grpId="1" animBg="1"/>
      <p:bldP spid="305" grpId="0"/>
      <p:bldP spid="305" grpId="1"/>
      <p:bldP spid="306" grpId="0"/>
      <p:bldP spid="306" grpId="1"/>
      <p:bldP spid="307" grpId="0" animBg="1"/>
      <p:bldP spid="307" grpId="1" animBg="1"/>
      <p:bldP spid="308" grpId="0" animBg="1"/>
      <p:bldP spid="308" grpId="1" animBg="1"/>
      <p:bldP spid="309" grpId="0" animBg="1"/>
      <p:bldP spid="309" grpId="1" animBg="1"/>
      <p:bldP spid="310" grpId="0" animBg="1"/>
      <p:bldP spid="310" grpId="1" animBg="1"/>
      <p:bldP spid="311" grpId="0" animBg="1"/>
      <p:bldP spid="311" grpId="1" animBg="1"/>
      <p:bldP spid="312" grpId="0" animBg="1"/>
      <p:bldP spid="312" grpId="1" animBg="1"/>
      <p:bldP spid="313" grpId="0" animBg="1"/>
      <p:bldP spid="313" grpId="1" animBg="1"/>
      <p:bldP spid="314" grpId="0" animBg="1"/>
      <p:bldP spid="314" grpId="1" animBg="1"/>
      <p:bldP spid="315" grpId="0" animBg="1"/>
      <p:bldP spid="315" grpId="1" animBg="1"/>
      <p:bldP spid="316" grpId="0" animBg="1"/>
      <p:bldP spid="316" grpId="1" animBg="1"/>
      <p:bldP spid="317" grpId="0" animBg="1"/>
      <p:bldP spid="317" grpId="1" animBg="1"/>
      <p:bldP spid="318" grpId="0" animBg="1"/>
      <p:bldP spid="318" grpId="1" animBg="1"/>
      <p:bldP spid="319" grpId="0" animBg="1"/>
      <p:bldP spid="320" grpId="0" animBg="1"/>
      <p:bldP spid="321" grpId="0" animBg="1"/>
      <p:bldP spid="322" grpId="0" animBg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89</Words>
  <Application>Microsoft Office PowerPoint</Application>
  <PresentationFormat>Экран (4:3)</PresentationFormat>
  <Paragraphs>45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Слайд 1</vt:lpstr>
    </vt:vector>
  </TitlesOfParts>
  <Company>Reanimator Extreme Edition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User</dc:creator>
  <cp:lastModifiedBy>User</cp:lastModifiedBy>
  <cp:revision>1</cp:revision>
  <dcterms:created xsi:type="dcterms:W3CDTF">2011-02-17T03:42:06Z</dcterms:created>
  <dcterms:modified xsi:type="dcterms:W3CDTF">2011-02-17T03:43:01Z</dcterms:modified>
</cp:coreProperties>
</file>

<file path=docProps/thumbnail.jpeg>
</file>