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96803C-4267-49B7-A44B-3F923A367FF7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23FDD69-9519-4D00-A2DA-CF95BEF966B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7632848" cy="460851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Front"/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r>
              <a:rPr lang="ru-RU" sz="7200" i="1" dirty="0" smtClean="0">
                <a:solidFill>
                  <a:srgbClr val="3366FF"/>
                </a:solidFill>
              </a:rPr>
              <a:t>ГУ ОСШ №16</a:t>
            </a:r>
            <a:r>
              <a:rPr lang="en-US" i="1" dirty="0" smtClean="0">
                <a:solidFill>
                  <a:srgbClr val="3366FF"/>
                </a:solidFill>
              </a:rPr>
              <a:t/>
            </a:r>
            <a:br>
              <a:rPr lang="en-US" i="1" dirty="0" smtClean="0">
                <a:solidFill>
                  <a:srgbClr val="3366FF"/>
                </a:solidFill>
              </a:rPr>
            </a:br>
            <a:r>
              <a:rPr lang="ru-RU" sz="6000" i="1" dirty="0" smtClean="0">
                <a:solidFill>
                  <a:srgbClr val="3366FF"/>
                </a:solidFill>
              </a:rPr>
              <a:t>История и жизнь школы</a:t>
            </a:r>
            <a:r>
              <a:rPr lang="en-US" sz="6000" i="1" dirty="0" smtClean="0">
                <a:solidFill>
                  <a:srgbClr val="3366FF"/>
                </a:solidFill>
              </a:rPr>
              <a:t>.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64096"/>
          </a:xfrm>
        </p:spPr>
        <p:txBody>
          <a:bodyPr/>
          <a:lstStyle/>
          <a:p>
            <a:pPr algn="ctr"/>
            <a:r>
              <a:rPr lang="ru-RU" b="1" i="1" dirty="0" smtClean="0"/>
              <a:t>О школе: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4330824" cy="4983832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ГУ ОСШ № 16 введена в эксплуатацию 4 февраля 1972 году.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Язык обучения – казахский и русский.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 штат школы входят социальный педагог, психологи, логопед, медицинский работник, школьный инспектор.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Сейчас школе 39 лет</a:t>
            </a:r>
          </a:p>
        </p:txBody>
      </p:sp>
      <p:pic>
        <p:nvPicPr>
          <p:cNvPr id="1026" name="Picture 2" descr="C:\Documents and Settings\НАДЮША\Рабочий стол\x_78ee49d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4008" y="1556792"/>
            <a:ext cx="4320480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За это время в школе было 4 директора</a:t>
            </a:r>
            <a:endParaRPr lang="ru-RU" sz="3200" i="1" dirty="0"/>
          </a:p>
        </p:txBody>
      </p:sp>
      <p:pic>
        <p:nvPicPr>
          <p:cNvPr id="2051" name="Picture 3" descr="C:\Documents and Settings\НАДЮША\Рабочий стол\28_upimg_239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62068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</a:rPr>
              <a:t>Наш нынешний директор</a:t>
            </a:r>
            <a:endParaRPr lang="ru-RU" sz="36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692696"/>
            <a:ext cx="5184576" cy="604867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2900" b="1" i="1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2900" b="1" i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ИСАХАНОВА  АЛИЯ КАДЫРОВНА</a:t>
            </a:r>
          </a:p>
          <a:p>
            <a:r>
              <a:rPr lang="ru-RU" b="1" i="1" u="sng" dirty="0" smtClean="0"/>
              <a:t>Образование: </a:t>
            </a:r>
            <a:r>
              <a:rPr lang="ru-RU" dirty="0" smtClean="0"/>
              <a:t>Высшее. Карагандинский Государственный университет (1982, 2005</a:t>
            </a:r>
            <a:r>
              <a:rPr lang="ru-RU" b="1" dirty="0" smtClean="0"/>
              <a:t>).</a:t>
            </a:r>
            <a:endParaRPr lang="ru-RU" dirty="0" smtClean="0"/>
          </a:p>
          <a:p>
            <a:r>
              <a:rPr lang="ru-RU" b="1" i="1" u="sng" dirty="0" smtClean="0"/>
              <a:t>Педагогический стаж: </a:t>
            </a:r>
            <a:r>
              <a:rPr lang="ru-RU" dirty="0" smtClean="0"/>
              <a:t>26 лет.</a:t>
            </a:r>
          </a:p>
          <a:p>
            <a:r>
              <a:rPr lang="ru-RU" b="1" i="1" u="sng" dirty="0" smtClean="0"/>
              <a:t>Оценка профессиональной компетентности экспертами</a:t>
            </a:r>
            <a:r>
              <a:rPr lang="ru-RU" b="1" i="1" dirty="0" smtClean="0"/>
              <a:t>: </a:t>
            </a:r>
            <a:r>
              <a:rPr lang="ru-RU" dirty="0" smtClean="0"/>
              <a:t>Учитель логики, специалист высшего уровня квалификации первой категории; учитель начальных классов, специалист высшего уровня квалификации высшей категории.</a:t>
            </a:r>
          </a:p>
          <a:p>
            <a:r>
              <a:rPr lang="ru-RU" b="1" i="1" u="sng" dirty="0" smtClean="0"/>
              <a:t>Область профессиональных интересов</a:t>
            </a:r>
            <a:r>
              <a:rPr lang="ru-RU" b="1" i="1" dirty="0" smtClean="0"/>
              <a:t>: </a:t>
            </a:r>
            <a:r>
              <a:rPr lang="ru-RU" dirty="0" smtClean="0"/>
              <a:t>Исследование педагогической и психологической литературы.</a:t>
            </a:r>
          </a:p>
          <a:p>
            <a:r>
              <a:rPr lang="ru-RU" b="1" i="1" u="sng" dirty="0" smtClean="0"/>
              <a:t>Хобби:</a:t>
            </a:r>
            <a:r>
              <a:rPr lang="ru-RU" b="1" i="1" dirty="0" smtClean="0"/>
              <a:t> </a:t>
            </a:r>
            <a:r>
              <a:rPr lang="ru-RU" dirty="0" smtClean="0"/>
              <a:t>Чтение, психология, дизайн.</a:t>
            </a:r>
          </a:p>
          <a:p>
            <a:endParaRPr lang="ru-RU" dirty="0" smtClean="0"/>
          </a:p>
          <a:p>
            <a:pPr>
              <a:buNone/>
            </a:pPr>
            <a:r>
              <a:rPr lang="ru-RU" b="1" i="1" dirty="0" smtClean="0"/>
              <a:t>           </a:t>
            </a:r>
          </a:p>
          <a:p>
            <a:pPr>
              <a:buNone/>
            </a:pPr>
            <a:r>
              <a:rPr lang="ru-RU" b="1" i="1" dirty="0" smtClean="0"/>
              <a:t>            Личное педагогическое кредо: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dirty="0" smtClean="0"/>
              <a:t>"ЧТОБЫ ИМЕТЬ ПРАВО УЧИТЬ, НАДО ПОСТОЯННО УЧИТЬСЯ САМОМУ". 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3075" name="Picture 3" descr="C:\Documents and Settings\НАДЮША\Рабочий стол\28_551_direc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176" y="764704"/>
            <a:ext cx="1728192" cy="2016224"/>
          </a:xfrm>
          <a:prstGeom prst="rect">
            <a:avLst/>
          </a:prstGeom>
          <a:noFill/>
        </p:spPr>
      </p:pic>
      <p:pic>
        <p:nvPicPr>
          <p:cNvPr id="3076" name="Picture 4" descr="C:\Documents and Settings\НАДЮША\Рабочий стол\28_gallery_30710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6136" y="2924944"/>
            <a:ext cx="2736304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48680"/>
            <a:ext cx="8712968" cy="6120680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В настоящее время школа работает по профилизации старшей ступени, как одним из направлений реформы казахстанского образования, ориентированное на создание конкурентоспособного, образовательного поля. Третий год работаем по теме: «Формирование модели адаптивной школы с личностно-ориентированным обучением». Образовательный процесс в школе обеспечен квалифицированными педагогическими кадрами.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Кроме того, наши ребята участвуют в творческих конкурсах и спортивных соревнованиях. В школе созданы благоприятные условия для развития творческого потенциала учащихся. Особое внимание уделяется патриотическому воспитанию. Каждый ученик имеет возможность проявить себя, показать свои способности. Традиционно в стенах школы проводятся все массовые мероприятия. Тесная связь поддерживается с ветеранами ВОВ. Традицией стало приглашение ветеранов ВОВ и труда на празднование Дня Победы, а также проведение смотра строя и песни. Вся учебно-воспитательная деятельность педагогического коллектива помогает раскрыть учащимся свою индивидуальность и таланты, открывает перспективы для будущего развития личности.</a:t>
            </a:r>
            <a:endParaRPr lang="ru-RU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672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Администрация школы</a:t>
            </a:r>
            <a:endParaRPr lang="ru-RU" sz="2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3528392" cy="6120680"/>
          </a:xfrm>
        </p:spPr>
        <p:txBody>
          <a:bodyPr>
            <a:normAutofit fontScale="70000" lnSpcReduction="20000"/>
          </a:bodyPr>
          <a:lstStyle/>
          <a:p>
            <a:r>
              <a:rPr lang="ru-RU" i="1" u="sng" dirty="0" smtClean="0"/>
              <a:t>Тукубаева Мира Кайыржановна, </a:t>
            </a:r>
            <a:r>
              <a:rPr lang="ru-RU" dirty="0" smtClean="0"/>
              <a:t>заместитель директора по учебно - воспитательной работе, учитель казахского языка и литературы первой категории.</a:t>
            </a:r>
          </a:p>
          <a:p>
            <a:r>
              <a:rPr lang="ru-RU" i="1" u="sng" dirty="0" smtClean="0"/>
              <a:t>Абдуллина Меруерт Ариновна, </a:t>
            </a:r>
            <a:r>
              <a:rPr lang="ru-RU" dirty="0" smtClean="0"/>
              <a:t>заместитель директора по учебно-воспитательной работе, учитель истории второй категории.</a:t>
            </a:r>
          </a:p>
          <a:p>
            <a:r>
              <a:rPr lang="ru-RU" i="1" u="sng" dirty="0" smtClean="0"/>
              <a:t>Туровская Оксана Михайловна</a:t>
            </a:r>
            <a:r>
              <a:rPr lang="ru-RU" dirty="0" smtClean="0"/>
              <a:t>, заместитель директора по учебно-воспитательной работе, учитель географии первой категории.</a:t>
            </a:r>
          </a:p>
          <a:p>
            <a:r>
              <a:rPr lang="ru-RU" i="1" u="sng" dirty="0" smtClean="0"/>
              <a:t>Мансурова Евгения Владимировна, </a:t>
            </a:r>
            <a:r>
              <a:rPr lang="ru-RU" dirty="0" smtClean="0"/>
              <a:t>заместитель директора по воспитательной работе, магистр социологии, учитель общественных дисциплин первой категории.</a:t>
            </a:r>
          </a:p>
        </p:txBody>
      </p:sp>
      <p:pic>
        <p:nvPicPr>
          <p:cNvPr id="5" name="Рисунок 4" descr="28_upimg_2396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45336">
            <a:off x="5414384" y="225018"/>
            <a:ext cx="3614530" cy="2016224"/>
          </a:xfrm>
          <a:prstGeom prst="rect">
            <a:avLst/>
          </a:prstGeom>
        </p:spPr>
      </p:pic>
      <p:pic>
        <p:nvPicPr>
          <p:cNvPr id="6" name="Рисунок 5" descr="28_upimg_239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50870">
            <a:off x="3566835" y="1802106"/>
            <a:ext cx="2876907" cy="2174721"/>
          </a:xfrm>
          <a:prstGeom prst="rect">
            <a:avLst/>
          </a:prstGeom>
        </p:spPr>
      </p:pic>
      <p:pic>
        <p:nvPicPr>
          <p:cNvPr id="8" name="Рисунок 7" descr="28_upimg_2396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86329">
            <a:off x="6294263" y="2845436"/>
            <a:ext cx="2549041" cy="2689060"/>
          </a:xfrm>
          <a:prstGeom prst="rect">
            <a:avLst/>
          </a:prstGeom>
        </p:spPr>
      </p:pic>
      <p:pic>
        <p:nvPicPr>
          <p:cNvPr id="9" name="Рисунок 8" descr="28_upimg_2396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89000">
            <a:off x="3964797" y="4725165"/>
            <a:ext cx="3048000" cy="1751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648072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Наши учителя</a:t>
            </a:r>
            <a:endParaRPr lang="ru-RU" dirty="0"/>
          </a:p>
        </p:txBody>
      </p:sp>
      <p:pic>
        <p:nvPicPr>
          <p:cNvPr id="4098" name="Picture 2" descr="C:\Documents and Settings\НАДЮША\Рабочий стол\28_upimg_59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58526">
            <a:off x="395536" y="980728"/>
            <a:ext cx="4104456" cy="3816424"/>
          </a:xfrm>
          <a:prstGeom prst="rect">
            <a:avLst/>
          </a:prstGeom>
          <a:noFill/>
        </p:spPr>
      </p:pic>
      <p:pic>
        <p:nvPicPr>
          <p:cNvPr id="4099" name="Picture 3" descr="C:\Documents and Settings\НАДЮША\Рабочий стол\28_upimg_59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32596">
            <a:off x="4757000" y="921241"/>
            <a:ext cx="3680380" cy="2857546"/>
          </a:xfrm>
          <a:prstGeom prst="rect">
            <a:avLst/>
          </a:prstGeom>
          <a:noFill/>
        </p:spPr>
      </p:pic>
      <p:pic>
        <p:nvPicPr>
          <p:cNvPr id="4100" name="Picture 4" descr="C:\Documents and Settings\НАДЮША\Рабочий стол\28_upimg_5950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581522" y="3789040"/>
            <a:ext cx="3798790" cy="2952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165618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Некоторые преподаватели ОСШ №16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5292080" cy="554461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i="1" u="sng" dirty="0" smtClean="0">
                <a:latin typeface="+mj-lt"/>
              </a:rPr>
              <a:t>Струнина Валентина Константиновна </a:t>
            </a:r>
            <a:r>
              <a:rPr lang="ru-RU" dirty="0" smtClean="0"/>
              <a:t>-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учитель химии, специалист высшего уровня квалификации высшей категории. Использует технологии разноуровневого, проблемного обучения, деловые и ролевые игры, конкурсы, химические бои. Использует на уроках элементы исследовательской деятельности с целью развития познавательной активности учащихся. В своей практике использует технологию критического мышления. В 2006 -2007 учебном году Федорович Александр занял II место а Федорович Анастасия III место 2007-2008 учебный году (Федорович Анастасия) ученица 10б заняла V место, 2008-2009 учебный год Федорович Анастасия заняла IV место. За многолетнее сотрудничество с химическим факультетом КарГУ в 2009 году награждена грамотой ректората. Также награждена грамотами по итогам ЕНТ и олимпиад институтом «Болашак», ГорОО. При сдачи ЕНТ ребята, сдающие химию ежегодно имеют высокие баллы. Федорович А. 2006-2007 учебном году имел наивысший результат в г. Караганде. По итогам проведенных интегрированных уроков выпустила методическое пособие: «Результативность урока – залог качества знаний». При ежегодном тестировании учителей систематически показывает высокие результаты. Постоянно принимает участие в городских семинарах по химии. В 2009 году я провела семинар на тему: «Подготовка школьников к олимпиадам по общеобразовательным предметам» В 2006 году в материалах VIII региональной научно - практической конференции 21-22 апреля напечатана моя статья «Активизация познавательной деятельности учащихся». 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 descr="C:\Documents and Settings\НАДЮША\Рабочий стол\28_teachers_669_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152" y="1700808"/>
            <a:ext cx="2448272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404664"/>
            <a:ext cx="5544616" cy="61926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u="sng" dirty="0" smtClean="0"/>
              <a:t>Чекушин Алексей Петрович </a:t>
            </a:r>
            <a:r>
              <a:rPr lang="ru-RU" dirty="0" smtClean="0"/>
              <a:t>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учитель математики. Образование высшее (1972 год, Кар ГУ, физико-математический факультет, педагогическое отделение, учитель математики). Высшая квалификационная категория, педстаж - 36 лет, в ОСШ №16 - с 2002 г. Прошел в карагандинском ИПК: курсы повышения квалификации - в 2004 г. ;проблемные курсы: «Решение олимпиадных задач», «Организация работы по учебникам нового поколения», «Концептуальные основы профильного обучения» и др. Награжден грамотой МО РК, 1997г. Руководитель методобъединения учителей «МИФ».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6" name="Picture 2" descr="C:\Documents and Settings\НАДЮША\Рабочий стол\28_teachers_1250_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2160" y="1268760"/>
            <a:ext cx="2448272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476672"/>
            <a:ext cx="5688632" cy="626469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i="1" u="sng" dirty="0" smtClean="0"/>
              <a:t>Куркина Ирина Николаевна </a:t>
            </a:r>
            <a:r>
              <a:rPr lang="ru-RU" dirty="0" smtClean="0"/>
              <a:t>-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учитель русского языка и литературы, имеет хорошую профессиональную подготовку, знает и любит свой предмет. Уроки проводит на высоком методическом уровне, используя инновационные информационно-коммуникационные технологии. Целесообразность, логичность, разнообразие форм, методов и приемов обучения – отличительные черты уроков Ирины Николаевны. Учитель умело использует приемы разноуровневого и модульного обучения, интерактивные формы обучения, активно внедряет метод проектов, использует информационные технологии, технологию критического мышления, внедряет в работу стратегии RWCT. Реализуя в своей деятельности принципы личностно-ориентированного подхода, Куркина И.Н. добивается высоких результатов обучения. Куркина И.Н. выступает на конференциях, семинарах, педсоветах, МО, ИПК, где делится опытом своей работы с коллегами по работе, молодыми специалистами, показывает авторские презентации на интерактивной доске, систематически проводит открытые уроки, семинары для слушателей ИПК. Портфолио учителя Куркиной И.Н. пополняется авторскими работами: «Портфолио учителя», «Учебный проект портфолио ученика как средства оценивания достижений учащихся в 12-летней школе» и др. Куркина И.Н. создала в Интернете свой персональный сайт, где обобщила свой педагогический опыт. Главным в её работе является неугасающий интерес ко всему новому, к жизни, не боится экспериментировать, меняться, учиться новому. Ирина Николаевна работает с удовольствием и учится у своих учеников, стараясь помнить слова К.Д.Ушинского: « Учитель живет до тех пор, пока учится, как только он перестает учиться, в нем умирает учитель».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70" name="Picture 2" descr="C:\Documents and Settings\НАДЮША\Рабочий стол\28_teachers_1779_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1268760"/>
            <a:ext cx="2160240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856984" cy="12687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Наш любимый классный руководитель.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6804248" cy="558924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i="1" u="sng" dirty="0" smtClean="0"/>
              <a:t>Кузоватова Татьяна Николаевна </a:t>
            </a:r>
            <a:r>
              <a:rPr lang="ru-RU" dirty="0" smtClean="0"/>
              <a:t>- учитель высшей категории работает в школе 38 лет. В данной школе с 1987 года. Образование высшее. Результатом творческой работы стали авторские разработки: Необходимость поворота школы от «школы-кузницы знаний» к «школе развития личности» позволил построить работу так, что главным педагогическим принципом является принцип саморазвития личности. Мои ученики не получают на городских олимпиадах призовые места, но входят в десятку : Турганбаева Жанара, ученица 11 класса, -5 место в городской олимпиаде в 2007-2009 учебном году , Фрибус Алена , ученица 9 класса,– 5 место в городской олимпиаде в 2008-2009 учебном году, Котов Максим, ученик 8 класса, -4 место в городской олимпиаде по русскому языку и литературе в 2008-2009 году. Основной образовательной деятельности учителя является создание максимально благоприятных условий для формирования базовой культуры личности. Работая с одаренными детьми, я поняла, что любое задание можно трансформировать в творческое, поэтому мои ученики хорошо пишут сочинения. Призовым было сочинений Сейтхожиной Гульжан на тему ««Родной язык – душа народа»» в 2007-2008 учебном году, сочинение в стихах Турганбаевой Жанары « Мой край родной» в 2007-2008 г., «Ядерному взрыву скажем «Нет!». Работа на эту тему Федорович Насти тоже была отмечена грамотой ГорОО в 2007-2008 г. В течение 5 лет с 2003 по 2007 год мои учащиеся занимали первые места на олимпиаде по русскому языку и литературе в КарГУ. Игнатова Татьяна и Волкова Юлия получили призовое первое место за конкурсное сочинение в «Болашаке» и вошли в сборник 2006-2007 года. Диденко Татьяна заняла 1 место в 2007-2008 учебном году в конкурсном сочинении в «Болашаке» на тему ««Почему я хочу стать юристом» и сертификат на 40% скидки за обучение в этом Вузе. Мониторинг результатов ЕНТ показывает, что средний балл равен 18-19, а качество обучения от 70 до 85%. Результат достаточно стабильный. </a:t>
            </a:r>
            <a:endParaRPr lang="ru-RU" dirty="0"/>
          </a:p>
        </p:txBody>
      </p:sp>
      <p:pic>
        <p:nvPicPr>
          <p:cNvPr id="8194" name="Picture 2" descr="C:\Documents and Settings\НАДЮША\Рабочий стол\т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264" y="1628800"/>
            <a:ext cx="1872208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792088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Мозговой штурм</a:t>
            </a:r>
            <a:endParaRPr lang="ru-RU" i="1" dirty="0"/>
          </a:p>
        </p:txBody>
      </p:sp>
      <p:pic>
        <p:nvPicPr>
          <p:cNvPr id="5" name="Содержимое 4" descr="Мозговой штурм.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0905159">
            <a:off x="323265" y="1209088"/>
            <a:ext cx="4078420" cy="3634184"/>
          </a:xfrm>
        </p:spPr>
      </p:pic>
      <p:pic>
        <p:nvPicPr>
          <p:cNvPr id="6" name="Рисунок 5" descr="Мозговой штурм.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1776">
            <a:off x="4617565" y="259980"/>
            <a:ext cx="4176464" cy="3168352"/>
          </a:xfrm>
          <a:prstGeom prst="rect">
            <a:avLst/>
          </a:prstGeom>
        </p:spPr>
      </p:pic>
      <p:pic>
        <p:nvPicPr>
          <p:cNvPr id="7" name="Рисунок 6" descr="рез-ты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2417">
            <a:off x="3881269" y="3497340"/>
            <a:ext cx="4478700" cy="3209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76064"/>
          </a:xfrm>
        </p:spPr>
        <p:txBody>
          <a:bodyPr>
            <a:normAutofit fontScale="90000"/>
          </a:bodyPr>
          <a:lstStyle/>
          <a:p>
            <a:r>
              <a:rPr lang="ru-RU" sz="1800" b="1" i="1" dirty="0" smtClean="0"/>
              <a:t>Педагогический совет:«Воспитание личности нового общества, развитие новой казахстанской ментальности»</a:t>
            </a:r>
            <a:endParaRPr lang="ru-RU" sz="1800" i="1" dirty="0"/>
          </a:p>
        </p:txBody>
      </p:sp>
      <p:pic>
        <p:nvPicPr>
          <p:cNvPr id="4" name="Содержимое 3" descr="28_upimg_25210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64704"/>
            <a:ext cx="9144000" cy="609329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Школьные будни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83051">
            <a:off x="500754" y="3169879"/>
            <a:ext cx="2987824" cy="34158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672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/>
              <a:t>Школьные будни</a:t>
            </a:r>
            <a:endParaRPr lang="ru-RU" sz="3200" b="1" i="1" dirty="0"/>
          </a:p>
        </p:txBody>
      </p:sp>
      <p:pic>
        <p:nvPicPr>
          <p:cNvPr id="6" name="Рисунок 5" descr="x_122e22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3057">
            <a:off x="5939364" y="285002"/>
            <a:ext cx="2660526" cy="2135312"/>
          </a:xfrm>
          <a:prstGeom prst="rect">
            <a:avLst/>
          </a:prstGeom>
        </p:spPr>
      </p:pic>
      <p:pic>
        <p:nvPicPr>
          <p:cNvPr id="7" name="Рисунок 6" descr="Школьные будни.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571" y="1565949"/>
            <a:ext cx="2908064" cy="3798168"/>
          </a:xfrm>
          <a:prstGeom prst="rect">
            <a:avLst/>
          </a:prstGeom>
        </p:spPr>
      </p:pic>
      <p:pic>
        <p:nvPicPr>
          <p:cNvPr id="4" name="Содержимое 3" descr="Школьные будни.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 rot="20979627">
            <a:off x="179221" y="474597"/>
            <a:ext cx="3394953" cy="2304256"/>
          </a:xfrm>
        </p:spPr>
      </p:pic>
      <p:pic>
        <p:nvPicPr>
          <p:cNvPr id="5" name="Рисунок 4" descr="Школьные будни.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177512">
            <a:off x="6109570" y="2969419"/>
            <a:ext cx="2566791" cy="3468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9600" cy="2367136"/>
          </a:xfrm>
          <a:scene3d>
            <a:camera prst="perspectiveContrastingRightFacing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ru-RU" sz="2700" b="1" i="1" dirty="0" smtClean="0">
                <a:solidFill>
                  <a:srgbClr val="C00000"/>
                </a:solidFill>
              </a:rPr>
              <a:t>В этот день мы бы хотели поздравить нашу школу с ещё одним днем рождения. Желаем развиваться и выпускать таких учеников как мы:)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pic>
        <p:nvPicPr>
          <p:cNvPr id="4" name="Рисунок 3" descr="birthd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2780928"/>
            <a:ext cx="5760640" cy="3816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437112"/>
            <a:ext cx="8229600" cy="188748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               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Выполнили: Кан Лилия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                         Коростелев Илья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                         Цуп Пантелей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196</TotalTime>
  <Words>1305</Words>
  <Application>Microsoft Office PowerPoint</Application>
  <PresentationFormat>Экран (4:3)</PresentationFormat>
  <Paragraphs>39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ГУ ОСШ №16 История и жизнь школы. </vt:lpstr>
      <vt:lpstr>О школе:</vt:lpstr>
      <vt:lpstr>За это время в школе было 4 директора</vt:lpstr>
      <vt:lpstr>Наш нынешний директор</vt:lpstr>
      <vt:lpstr>Слайд 5</vt:lpstr>
      <vt:lpstr>Администрация школы</vt:lpstr>
      <vt:lpstr>Наши учителя</vt:lpstr>
      <vt:lpstr>Некоторые преподаватели ОСШ №16 </vt:lpstr>
      <vt:lpstr>Слайд 9</vt:lpstr>
      <vt:lpstr>Слайд 10</vt:lpstr>
      <vt:lpstr>Наш любимый классный руководитель.</vt:lpstr>
      <vt:lpstr>Мозговой штурм</vt:lpstr>
      <vt:lpstr>Педагогический совет:«Воспитание личности нового общества, развитие новой казахстанской ментальности»</vt:lpstr>
      <vt:lpstr>Школьные будни</vt:lpstr>
      <vt:lpstr>В этот день мы бы хотели поздравить нашу школу с ещё одним днем рождения. Желаем развиваться и выпускать таких учеников как мы:) 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 ОСШ №16 История и жизнь школы. </dc:title>
  <dc:creator>НАДЮША</dc:creator>
  <cp:lastModifiedBy>НАДЮША</cp:lastModifiedBy>
  <cp:revision>21</cp:revision>
  <dcterms:created xsi:type="dcterms:W3CDTF">2011-02-03T16:17:13Z</dcterms:created>
  <dcterms:modified xsi:type="dcterms:W3CDTF">2011-02-03T19:39:21Z</dcterms:modified>
</cp:coreProperties>
</file>