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6803C-4267-49B7-A44B-3F923A367FF7}" type="datetimeFigureOut">
              <a:rPr lang="ru-RU" smtClean="0"/>
              <a:pPr/>
              <a:t>04.02.2011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3FDD69-9519-4D00-A2DA-CF95BEF966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632848" cy="46085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7200" i="1" dirty="0" smtClean="0">
                <a:solidFill>
                  <a:srgbClr val="3366FF"/>
                </a:solidFill>
              </a:rPr>
              <a:t>ГУ ОСШ №16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ru-RU" sz="6000" i="1" dirty="0" smtClean="0">
                <a:solidFill>
                  <a:srgbClr val="3366FF"/>
                </a:solidFill>
              </a:rPr>
              <a:t>История и жизнь школы</a:t>
            </a:r>
            <a:r>
              <a:rPr lang="en-US" sz="6000" i="1" dirty="0" smtClean="0">
                <a:solidFill>
                  <a:srgbClr val="3366FF"/>
                </a:solidFill>
              </a:rPr>
              <a:t>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476672"/>
            <a:ext cx="5688632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/>
              <a:t>Куркина Ирина Николаевна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русского языка и литературы, имеет хорошую профессиональную подготовку, знает и любит свой предмет. Уроки проводит на высоком методическом уровне, используя инновационные информационно-коммуникационные технологии. Целесообразность, логичность, разнообразие форм, методов и приемов обучения – отличительные черты уроков Ирины Николаевны. Учитель умело использует приемы разноуровневого и модульного обучения, интерактивные формы обучения, активно внедряет метод проектов, использует информационные технологии, технологию критического мышления, внедряет в работу стратегии RWCT. Реализуя в своей деятельности принципы личностно-ориентированного подхода, Куркина И.Н. добивается высоких результатов обучения. Куркина И.Н. выступает на конференциях, семинарах, педсоветах, МО, ИПК, где делится опытом своей работы с коллегами по работе, молодыми специалистами, показывает авторские презентации на интерактивной доске, систематически проводит открытые уроки, семинары для слушателей ИПК. Портфолио учителя Куркиной И.Н. пополняется авторскими работами: «Портфолио учителя», «Учебный проект портфолио ученика как средства оценивания достижений учащихся в 12-летней школе» и др. Куркина И.Н. создала в Интернете свой персональный сайт, где обобщила свой педагогический опыт. Главным в её работе является неугасающий интерес ко всему новому, к жизни, не боится экспериментировать, меняться, учиться новому. Ирина Николаевна работает с удовольствием и учится у своих учеников, стараясь помнить слова К.Д.Ушинского: « Учитель живет до тех пор, пока учится, как только он перестает учиться, в нем умирает учитель».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НАДЮША\Рабочий стол\28_teachers_1779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268760"/>
            <a:ext cx="216024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 любимый классный руководитель.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804248" cy="55892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/>
              <a:t>Кузоватова Татьяна Николаевна </a:t>
            </a:r>
            <a:r>
              <a:rPr lang="ru-RU" dirty="0" smtClean="0"/>
              <a:t>- учитель высшей категории работает в школе 38 лет. В данной школе с 1987 года. Образование высшее. Результатом творческой работы стали авторские разработки: Необходимость поворота школы от «школы-кузницы знаний» к «школе развития личности» позволил построить работу так, что главным педагогическим принципом является принцип саморазвития личности. Мои ученики не получают на городских олимпиадах призовые места, но входят в десятку : Турганбаева Жанара, ученица 11 класса, -5 место в городской олимпиаде в 2007-2009 учебном году , Фрибус Алена , ученица 9 класса,– 5 место в городской олимпиаде в 2008-2009 учебном году, Котов Максим, ученик 8 класса, -4 место в городской олимпиаде по русскому языку и литературе в 2008-2009 году. Основной образовательной деятельности учителя является создание максимально благоприятных условий для формирования базовой культуры личности. Работая с одаренными детьми, я поняла, что любое задание можно трансформировать в творческое, поэтому мои ученики хорошо пишут сочинения. Призовым было сочинений Сейтхожиной Гульжан на тему ««Родной язык – душа народа»» в 2007-2008 учебном году, сочинение в стихах Турганбаевой Жанары « Мой край родной» в 2007-2008 г., «Ядерному взрыву скажем «Нет!». Работа на эту тему Федорович Насти тоже была отмечена грамотой ГорОО в 2007-2008 г. В течение 5 лет с 2003 по 2007 год мои учащиеся занимали первые места на олимпиаде по русскому языку и литературе в КарГУ. Игнатова Татьяна и Волкова Юлия получили призовое первое место за конкурсное сочинение в «Болашаке» и вошли в сборник 2006-2007 года. Диденко Татьяна заняла 1 место в 2007-2008 учебном году в конкурсном сочинении в «Болашаке» на тему ««Почему я хочу стать юристом» и сертификат на 40% скидки за обучение в этом Вузе. Мониторинг результатов ЕНТ показывает, что средний балл равен 18-19, а качество обучения от 70 до 85%. Результат достаточно стабильный. </a:t>
            </a:r>
            <a:endParaRPr lang="ru-RU" dirty="0"/>
          </a:p>
        </p:txBody>
      </p:sp>
      <p:pic>
        <p:nvPicPr>
          <p:cNvPr id="8194" name="Picture 2" descr="C:\Documents and Settings\НАДЮША\Рабочий стол\т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1628800"/>
            <a:ext cx="187220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Мозговой штурм</a:t>
            </a:r>
            <a:endParaRPr lang="ru-RU" i="1" dirty="0"/>
          </a:p>
        </p:txBody>
      </p:sp>
      <p:pic>
        <p:nvPicPr>
          <p:cNvPr id="5" name="Содержимое 4" descr="Мозговой штурм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05159">
            <a:off x="323265" y="1209088"/>
            <a:ext cx="4078420" cy="3634184"/>
          </a:xfrm>
        </p:spPr>
      </p:pic>
      <p:pic>
        <p:nvPicPr>
          <p:cNvPr id="6" name="Рисунок 5" descr="Мозговой штурм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1776">
            <a:off x="4617565" y="259980"/>
            <a:ext cx="4176464" cy="3168352"/>
          </a:xfrm>
          <a:prstGeom prst="rect">
            <a:avLst/>
          </a:prstGeom>
        </p:spPr>
      </p:pic>
      <p:pic>
        <p:nvPicPr>
          <p:cNvPr id="7" name="Рисунок 6" descr="рез-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2417">
            <a:off x="3881269" y="3497340"/>
            <a:ext cx="4478700" cy="320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>Педагогический совет:«Воспитание личности нового общества, развитие новой казахстанской ментальности»</a:t>
            </a:r>
            <a:endParaRPr lang="ru-RU" sz="1800" i="1" dirty="0"/>
          </a:p>
        </p:txBody>
      </p:sp>
      <p:pic>
        <p:nvPicPr>
          <p:cNvPr id="4" name="Содержимое 3" descr="28_upimg_252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кольные будни.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3051">
            <a:off x="500754" y="3169879"/>
            <a:ext cx="2987824" cy="3415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Школьные будни</a:t>
            </a:r>
            <a:endParaRPr lang="ru-RU" sz="3200" b="1" i="1" dirty="0"/>
          </a:p>
        </p:txBody>
      </p:sp>
      <p:pic>
        <p:nvPicPr>
          <p:cNvPr id="6" name="Рисунок 5" descr="x_122e2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3057">
            <a:off x="5939364" y="285002"/>
            <a:ext cx="2660526" cy="2135312"/>
          </a:xfrm>
          <a:prstGeom prst="rect">
            <a:avLst/>
          </a:prstGeom>
        </p:spPr>
      </p:pic>
      <p:pic>
        <p:nvPicPr>
          <p:cNvPr id="7" name="Рисунок 6" descr="Школьные будни.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571" y="1565949"/>
            <a:ext cx="2908064" cy="3798168"/>
          </a:xfrm>
          <a:prstGeom prst="rect">
            <a:avLst/>
          </a:prstGeom>
        </p:spPr>
      </p:pic>
      <p:pic>
        <p:nvPicPr>
          <p:cNvPr id="4" name="Содержимое 3" descr="Школьные будни.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0979627">
            <a:off x="179221" y="474597"/>
            <a:ext cx="3394953" cy="2304256"/>
          </a:xfrm>
        </p:spPr>
      </p:pic>
      <p:pic>
        <p:nvPicPr>
          <p:cNvPr id="5" name="Рисунок 4" descr="Школьные будни.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7512">
            <a:off x="6109570" y="2969419"/>
            <a:ext cx="2566791" cy="346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2367136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</a:rPr>
              <a:t>В этот день мы бы хотели поздравить нашу школу с ещё одним днем рождения. Желаем развиваться и выпускать таких учеников как мы:)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birth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780928"/>
            <a:ext cx="576064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87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Выполнили: Кан Лилия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Коростелев Илья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Цуп Пантелей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/>
              <a:t>О школе: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49838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ГУ ОСШ № 16 введена в эксплуатацию 4 февраля 1972 году.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Язык обучения – казахский и русский.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штат школы входят социальный педагог, психологи, логопед, медицинский работник, школьный инспектор.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Сейчас школе 39 лет</a:t>
            </a:r>
          </a:p>
        </p:txBody>
      </p:sp>
      <p:pic>
        <p:nvPicPr>
          <p:cNvPr id="1026" name="Picture 2" descr="C:\Documents and Settings\НАДЮША\Рабочий стол\x_78ee49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556792"/>
            <a:ext cx="432048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За это время в школе было 4 директора</a:t>
            </a:r>
            <a:endParaRPr lang="ru-RU" sz="3200" i="1" dirty="0"/>
          </a:p>
        </p:txBody>
      </p:sp>
      <p:pic>
        <p:nvPicPr>
          <p:cNvPr id="2051" name="Picture 3" descr="C:\Documents and Settings\НАДЮША\Рабочий стол\28_upimg_239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2068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Наш нынешний директор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5184576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9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ИСАХАНОВА  АЛИЯ КАДЫРОВНА</a:t>
            </a:r>
          </a:p>
          <a:p>
            <a:r>
              <a:rPr lang="ru-RU" b="1" i="1" u="sng" dirty="0" smtClean="0"/>
              <a:t>Образование: </a:t>
            </a:r>
            <a:r>
              <a:rPr lang="ru-RU" dirty="0" smtClean="0"/>
              <a:t>Высшее. Карагандинский Государственный университет (1982, 2005</a:t>
            </a:r>
            <a:r>
              <a:rPr lang="ru-RU" b="1" dirty="0" smtClean="0"/>
              <a:t>).</a:t>
            </a:r>
            <a:endParaRPr lang="ru-RU" dirty="0" smtClean="0"/>
          </a:p>
          <a:p>
            <a:r>
              <a:rPr lang="ru-RU" b="1" i="1" u="sng" dirty="0" smtClean="0"/>
              <a:t>Педагогический стаж: </a:t>
            </a:r>
            <a:r>
              <a:rPr lang="ru-RU" dirty="0" smtClean="0"/>
              <a:t>26 лет.</a:t>
            </a:r>
          </a:p>
          <a:p>
            <a:r>
              <a:rPr lang="ru-RU" b="1" i="1" u="sng" dirty="0" smtClean="0"/>
              <a:t>Оценка профессиональной компетентности экспертами</a:t>
            </a:r>
            <a:r>
              <a:rPr lang="ru-RU" b="1" i="1" dirty="0" smtClean="0"/>
              <a:t>: </a:t>
            </a:r>
            <a:r>
              <a:rPr lang="ru-RU" dirty="0" smtClean="0"/>
              <a:t>Учитель логики, специалист высшего уровня квалификации первой категории; учитель начальных классов, специалист высшего уровня квалификации высшей категории.</a:t>
            </a:r>
          </a:p>
          <a:p>
            <a:r>
              <a:rPr lang="ru-RU" b="1" i="1" u="sng" dirty="0" smtClean="0"/>
              <a:t>Область профессиональных интересов</a:t>
            </a:r>
            <a:r>
              <a:rPr lang="ru-RU" b="1" i="1" dirty="0" smtClean="0"/>
              <a:t>: </a:t>
            </a:r>
            <a:r>
              <a:rPr lang="ru-RU" dirty="0" smtClean="0"/>
              <a:t>Исследование педагогической и психологической литературы.</a:t>
            </a:r>
          </a:p>
          <a:p>
            <a:r>
              <a:rPr lang="ru-RU" b="1" i="1" u="sng" dirty="0" smtClean="0"/>
              <a:t>Хобби:</a:t>
            </a:r>
            <a:r>
              <a:rPr lang="ru-RU" b="1" i="1" dirty="0" smtClean="0"/>
              <a:t> </a:t>
            </a:r>
            <a:r>
              <a:rPr lang="ru-RU" dirty="0" smtClean="0"/>
              <a:t>Чтение, психология, дизайн.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</a:t>
            </a:r>
          </a:p>
          <a:p>
            <a:pPr>
              <a:buNone/>
            </a:pPr>
            <a:r>
              <a:rPr lang="ru-RU" b="1" i="1" dirty="0" smtClean="0"/>
              <a:t>            Личное педагогическое кредо: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>"ЧТОБЫ ИМЕТЬ ПРАВО УЧИТЬ, НАДО ПОСТОЯННО УЧИТЬСЯ САМОМУ".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Documents and Settings\НАДЮША\Рабочий стол\28_551_dir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764704"/>
            <a:ext cx="1728192" cy="2016224"/>
          </a:xfrm>
          <a:prstGeom prst="rect">
            <a:avLst/>
          </a:prstGeom>
          <a:noFill/>
        </p:spPr>
      </p:pic>
      <p:pic>
        <p:nvPicPr>
          <p:cNvPr id="3076" name="Picture 4" descr="C:\Documents and Settings\НАДЮША\Рабочий стол\28_gallery_3071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2924944"/>
            <a:ext cx="273630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612068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В настоящее время школа работает по профилизации старшей ступени, как одним из направлений реформы казахстанского образования, ориентированное на создание конкурентоспособного, образовательного поля. Третий год работаем по теме: «Формирование модели адаптивной школы с личностно-ориентированным обучением». Образовательный процесс в школе обеспечен квалифицированными педагогическими кадрами.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Кроме того, наши ребята участвуют в творческих конкурсах и спортивных соревнованиях. В школе созданы благоприятные условия для развития творческого потенциала учащихся. Особое внимание уделяется патриотическому воспитанию. Каждый ученик имеет возможность проявить себя, показать свои способности. Традиционно в стенах школы проводятся все массовые мероприятия. Тесная связь поддерживается с ветеранами ВОВ. Традицией стало приглашение ветеранов ВОВ и труда на празднование Дня Победы, а также проведение смотра строя и песни. Вся учебно-воспитательная деятельность педагогического коллектива помогает раскрыть учащимся свою индивидуальность и таланты, открывает перспективы для будущего развития личности.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Администрация школы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3528392" cy="6120680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 smtClean="0"/>
              <a:t>Тукубаева Мира Кайыржановна, </a:t>
            </a:r>
            <a:r>
              <a:rPr lang="ru-RU" dirty="0" smtClean="0"/>
              <a:t>заместитель директора по учебно - воспитательной работе, учитель казахского языка и литературы первой категории.</a:t>
            </a:r>
          </a:p>
          <a:p>
            <a:r>
              <a:rPr lang="ru-RU" i="1" u="sng" dirty="0" smtClean="0"/>
              <a:t>Абдуллина Меруерт Ариновна, </a:t>
            </a:r>
            <a:r>
              <a:rPr lang="ru-RU" dirty="0" smtClean="0"/>
              <a:t>заместитель директора по учебно-воспитательной работе, учитель истории второй категории.</a:t>
            </a:r>
          </a:p>
          <a:p>
            <a:r>
              <a:rPr lang="ru-RU" i="1" u="sng" dirty="0" smtClean="0"/>
              <a:t>Туровская Оксана Михайловна</a:t>
            </a:r>
            <a:r>
              <a:rPr lang="ru-RU" dirty="0" smtClean="0"/>
              <a:t>, заместитель директора по учебно-воспитательной работе, учитель географии первой категории.</a:t>
            </a:r>
          </a:p>
          <a:p>
            <a:r>
              <a:rPr lang="ru-RU" i="1" u="sng" dirty="0" smtClean="0"/>
              <a:t>Мансурова Евгения Владимировна, </a:t>
            </a:r>
            <a:r>
              <a:rPr lang="ru-RU" dirty="0" smtClean="0"/>
              <a:t>заместитель директора по воспитательной работе, магистр социологии, учитель общественных дисциплин первой категории.</a:t>
            </a:r>
          </a:p>
        </p:txBody>
      </p:sp>
      <p:pic>
        <p:nvPicPr>
          <p:cNvPr id="5" name="Рисунок 4" descr="28_upimg_23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5336">
            <a:off x="5414384" y="225018"/>
            <a:ext cx="3614530" cy="2016224"/>
          </a:xfrm>
          <a:prstGeom prst="rect">
            <a:avLst/>
          </a:prstGeom>
        </p:spPr>
      </p:pic>
      <p:pic>
        <p:nvPicPr>
          <p:cNvPr id="6" name="Рисунок 5" descr="28_upimg_239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0870">
            <a:off x="3566835" y="1802106"/>
            <a:ext cx="2876907" cy="2174721"/>
          </a:xfrm>
          <a:prstGeom prst="rect">
            <a:avLst/>
          </a:prstGeom>
        </p:spPr>
      </p:pic>
      <p:pic>
        <p:nvPicPr>
          <p:cNvPr id="8" name="Рисунок 7" descr="28_upimg_239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6329">
            <a:off x="6294263" y="2845436"/>
            <a:ext cx="2549041" cy="2689060"/>
          </a:xfrm>
          <a:prstGeom prst="rect">
            <a:avLst/>
          </a:prstGeom>
        </p:spPr>
      </p:pic>
      <p:pic>
        <p:nvPicPr>
          <p:cNvPr id="9" name="Рисунок 8" descr="28_upimg_239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9000">
            <a:off x="3964797" y="4725165"/>
            <a:ext cx="3048000" cy="175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Наши учителя</a:t>
            </a:r>
            <a:endParaRPr lang="ru-RU" dirty="0"/>
          </a:p>
        </p:txBody>
      </p:sp>
      <p:pic>
        <p:nvPicPr>
          <p:cNvPr id="4098" name="Picture 2" descr="C:\Documents and Settings\НАДЮША\Рабочий стол\28_upimg_5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8526">
            <a:off x="395536" y="980728"/>
            <a:ext cx="4104456" cy="3816424"/>
          </a:xfrm>
          <a:prstGeom prst="rect">
            <a:avLst/>
          </a:prstGeom>
          <a:noFill/>
        </p:spPr>
      </p:pic>
      <p:pic>
        <p:nvPicPr>
          <p:cNvPr id="4099" name="Picture 3" descr="C:\Documents and Settings\НАДЮША\Рабочий стол\28_upimg_5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2596">
            <a:off x="4757000" y="921241"/>
            <a:ext cx="3680380" cy="2857546"/>
          </a:xfrm>
          <a:prstGeom prst="rect">
            <a:avLst/>
          </a:prstGeom>
          <a:noFill/>
        </p:spPr>
      </p:pic>
      <p:pic>
        <p:nvPicPr>
          <p:cNvPr id="4100" name="Picture 4" descr="C:\Documents and Settings\НАДЮША\Рабочий стол\28_upimg_595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81522" y="3789040"/>
            <a:ext cx="3798790" cy="295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Некоторые преподаватели ОСШ №16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292080" cy="55446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>
                <a:latin typeface="+mj-lt"/>
              </a:rPr>
              <a:t>Струнина Валентина Константиновна </a:t>
            </a:r>
            <a:r>
              <a:rPr lang="ru-RU" dirty="0" smtClean="0"/>
              <a:t>-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учитель химии, специалист высшего уровня квалификации высшей категории. Использует технологии разноуровневого, проблемного обучения, деловые и ролевые игры, конкурсы, химические бои. Использует на уроках элементы исследовательской деятельности с целью развития познавательной активности учащихся. В своей практике использует технологию критического мышления. В 2006 -2007 учебном году Федорович Александр занял II место а Федорович Анастасия III место 2007-2008 учебный году (Федорович Анастасия) ученица 10б заняла V место, 2008-2009 учебный год Федорович Анастасия заняла IV место. За многолетнее сотрудничество с химическим факультетом КарГУ в 2009 году награждена грамотой ректората. Также награждена грамотами по итогам ЕНТ и олимпиад институтом «Болашак», ГорОО. При сдачи ЕНТ ребята, сдающие химию ежегодно имеют высокие баллы. Федорович А. 2006-2007 учебном году имел наивысший результат в г. Караганде. По итогам проведенных интегрированных уроков выпустила методическое пособие: «Результативность урока – залог качества знаний». При ежегодном тестировании учителей систематически показывает высокие результаты. Постоянно принимает участие в городских семинарах по химии. В 2009 году я провела семинар на тему: «Подготовка школьников к олимпиадам по общеобразовательным предметам» В 2006 году в материалах VIII региональной научно - практической конференции 21-22 апреля напечатана моя статья «Активизация познавательной деятельности учащихся».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Documents and Settings\НАДЮША\Рабочий стол\28_teachers_669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700808"/>
            <a:ext cx="24482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5544616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u="sng" dirty="0" smtClean="0"/>
              <a:t>Чекушин Алексей Петрович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учитель математики. Образование высшее (1972 год, Кар ГУ, физико-математический факультет, педагогическое отделение, учитель математики). Высшая квалификационная категория, педстаж - 36 лет, в ОСШ №16 - с 2002 г. Прошел в карагандинском ИПК: курсы повышения квалификации - в 2004 г. ;проблемные курсы: «Решение олимпиадных задач», «Организация работы по учебникам нового поколения», «Концептуальные основы профильного обучения» и др. Награжден грамотой МО РК, 1997г. Руководитель методобъединения учителей «МИФ».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НАДЮША\Рабочий стол\28_teachers_1250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268760"/>
            <a:ext cx="244827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1305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ГУ ОСШ №16 История и жизнь школы. </vt:lpstr>
      <vt:lpstr>О школе:</vt:lpstr>
      <vt:lpstr>За это время в школе было 4 директора</vt:lpstr>
      <vt:lpstr>Наш нынешний директор</vt:lpstr>
      <vt:lpstr>Слайд 5</vt:lpstr>
      <vt:lpstr>Администрация школы</vt:lpstr>
      <vt:lpstr>Наши учителя</vt:lpstr>
      <vt:lpstr>Некоторые преподаватели ОСШ №16 </vt:lpstr>
      <vt:lpstr>Слайд 9</vt:lpstr>
      <vt:lpstr>Слайд 10</vt:lpstr>
      <vt:lpstr>Наш любимый классный руководитель.</vt:lpstr>
      <vt:lpstr>Мозговой штурм</vt:lpstr>
      <vt:lpstr>Педагогический совет:«Воспитание личности нового общества, развитие новой казахстанской ментальности»</vt:lpstr>
      <vt:lpstr>Школьные будни</vt:lpstr>
      <vt:lpstr>В этот день мы бы хотели поздравить нашу школу с ещё одним днем рождения. Желаем развиваться и выпускать таких учеников как мы:)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ОСШ №16 История и жизнь школы. </dc:title>
  <dc:creator>НАДЮША</dc:creator>
  <cp:lastModifiedBy>НАДЮША</cp:lastModifiedBy>
  <cp:revision>21</cp:revision>
  <dcterms:created xsi:type="dcterms:W3CDTF">2011-02-03T16:17:13Z</dcterms:created>
  <dcterms:modified xsi:type="dcterms:W3CDTF">2011-02-03T19:39:21Z</dcterms:modified>
</cp:coreProperties>
</file>