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80" r:id="rId10"/>
    <p:sldId id="283" r:id="rId11"/>
    <p:sldId id="264" r:id="rId12"/>
    <p:sldId id="284" r:id="rId13"/>
    <p:sldId id="267" r:id="rId14"/>
    <p:sldId id="285" r:id="rId15"/>
    <p:sldId id="286" r:id="rId16"/>
    <p:sldId id="263" r:id="rId17"/>
    <p:sldId id="287" r:id="rId18"/>
    <p:sldId id="290" r:id="rId19"/>
    <p:sldId id="291" r:id="rId20"/>
    <p:sldId id="292" r:id="rId21"/>
    <p:sldId id="271" r:id="rId22"/>
    <p:sldId id="272" r:id="rId23"/>
    <p:sldId id="273" r:id="rId24"/>
    <p:sldId id="277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3" autoAdjust="0"/>
    <p:restoredTop sz="94737" autoAdjust="0"/>
  </p:normalViewPr>
  <p:slideViewPr>
    <p:cSldViewPr>
      <p:cViewPr>
        <p:scale>
          <a:sx n="48" d="100"/>
          <a:sy n="48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06D9-D19E-4D56-8BD2-56C4E19ABF59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DC00-3EC6-4FCD-A79D-AD240D9173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DC00-3EC6-4FCD-A79D-AD240D9173D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F889FB-C84A-4B2F-9D47-50481FD85DE3}" type="datetimeFigureOut">
              <a:rPr lang="ru-RU" smtClean="0"/>
              <a:pPr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848CAA-C0FB-428F-8880-BDC332B15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78000"/>
                <a:satMod val="220000"/>
              </a:scheme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1430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Растения - кондиционеры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71876"/>
            <a:ext cx="7286676" cy="28575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4000" b="1" i="1" dirty="0" smtClean="0"/>
              <a:t> </a:t>
            </a:r>
            <a:r>
              <a:rPr lang="ru-RU" sz="2300" b="1" i="1" dirty="0" smtClean="0"/>
              <a:t>Авторы: Алёхина Анастасия</a:t>
            </a:r>
          </a:p>
          <a:p>
            <a:pPr algn="r"/>
            <a:r>
              <a:rPr lang="ru-RU" sz="2300" b="1" i="1" dirty="0" smtClean="0"/>
              <a:t>Антипова Татьяна</a:t>
            </a:r>
          </a:p>
          <a:p>
            <a:r>
              <a:rPr lang="ru-RU" sz="2300" b="1" i="1" dirty="0" smtClean="0"/>
              <a:t>Ликонцева Анастасия</a:t>
            </a:r>
          </a:p>
          <a:p>
            <a:pPr algn="r"/>
            <a:endParaRPr lang="ru-RU" sz="2300" b="1" i="1" dirty="0" smtClean="0"/>
          </a:p>
          <a:p>
            <a:pPr algn="r"/>
            <a:r>
              <a:rPr lang="ru-RU" sz="2300" b="1" i="1" dirty="0" smtClean="0"/>
              <a:t>5 кл. КШДС №33</a:t>
            </a:r>
          </a:p>
          <a:p>
            <a:pPr algn="r"/>
            <a:r>
              <a:rPr lang="ru-RU" sz="2300" b="1" i="1" dirty="0" smtClean="0"/>
              <a:t> Руководитель: Гоголь Н. М</a:t>
            </a:r>
            <a:r>
              <a:rPr lang="ru-RU" sz="4000" b="1" i="1" dirty="0" smtClean="0"/>
              <a:t>.</a:t>
            </a:r>
          </a:p>
          <a:p>
            <a:pPr algn="r"/>
            <a:endParaRPr lang="ru-RU" sz="2900" dirty="0"/>
          </a:p>
          <a:p>
            <a:pPr algn="r"/>
            <a:endParaRPr lang="ru-RU" sz="2900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</p:txBody>
      </p:sp>
      <p:pic>
        <p:nvPicPr>
          <p:cNvPr id="4" name="Рисунок 3" descr="DSC05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476781" cy="33575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Комнатные растения и здоровье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Комнатные растения:</a:t>
            </a:r>
          </a:p>
          <a:p>
            <a:r>
              <a:rPr lang="ru-RU" dirty="0" smtClean="0"/>
              <a:t>Улучшают состав воздуха в помещении- растения с максимальной поверхностью зелёных листьев – лучше, активноцветущие и с пёстрыми листьями – в меньшей степени.</a:t>
            </a:r>
          </a:p>
          <a:p>
            <a:r>
              <a:rPr lang="ru-RU" dirty="0" smtClean="0"/>
              <a:t> Оказывают разное влияние на самочувствие человека.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51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43245" y="857245"/>
            <a:ext cx="6858006" cy="5143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Растения -- лекари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214422"/>
            <a:ext cx="792961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Выделяют вещества, убивающие микроорганизмы--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фитонциды, что важно для повышения иммунитета: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643182"/>
            <a:ext cx="3714744" cy="421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Цитрусовые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Пеларгония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П</a:t>
            </a:r>
            <a:r>
              <a:rPr kumimoji="0" lang="ru-R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лющ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Аспарагус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Мирт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Кактус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Японский клён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Герань</a:t>
            </a:r>
          </a:p>
          <a:p>
            <a:pPr>
              <a:spcBef>
                <a:spcPct val="0"/>
              </a:spcBef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Традесканция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Лавр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atin typeface="+mj-lt"/>
                <a:ea typeface="+mj-ea"/>
                <a:cs typeface="+mj-cs"/>
              </a:rPr>
              <a:t>Алоэ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лекари.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5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142984"/>
            <a:ext cx="5000628" cy="37504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21542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Фитонциды непосредственно снижают уровень патогенности воздуха.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714488"/>
            <a:ext cx="2285984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Данные исследований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учёных показывают, что: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428868"/>
            <a:ext cx="7358114" cy="471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sng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u="sng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sng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u="sng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sng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u="sng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sng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1" u="sng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Алоэ</a:t>
            </a:r>
            <a:r>
              <a:rPr kumimoji="0" lang="ru-RU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способно снижать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патогенность среды на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30%.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i="1" u="sng" dirty="0" smtClean="0">
                <a:latin typeface="+mj-lt"/>
                <a:ea typeface="+mj-ea"/>
                <a:cs typeface="+mj-cs"/>
              </a:rPr>
              <a:t>Хлорофитум</a:t>
            </a:r>
            <a:r>
              <a:rPr lang="ru-RU" sz="2500" dirty="0" smtClean="0">
                <a:latin typeface="+mj-lt"/>
                <a:ea typeface="+mj-ea"/>
                <a:cs typeface="+mj-cs"/>
              </a:rPr>
              <a:t> уничтожает до 80% патогенной микрофлоры за 24 часа.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i="1" u="sng" dirty="0" smtClean="0">
                <a:latin typeface="+mj-lt"/>
                <a:ea typeface="+mj-ea"/>
                <a:cs typeface="+mj-cs"/>
              </a:rPr>
              <a:t>Мирт</a:t>
            </a:r>
            <a:r>
              <a:rPr lang="ru-RU" sz="2500" dirty="0" smtClean="0">
                <a:latin typeface="+mj-lt"/>
                <a:ea typeface="+mj-ea"/>
                <a:cs typeface="+mj-cs"/>
              </a:rPr>
              <a:t> снижает заболеваемость ОРВИ у детей.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DSC05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143248"/>
            <a:ext cx="2500298" cy="18752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Специалисты по биоэнергетике утверждают: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Хлорофитум  излучает массу позитивной энергии; </a:t>
            </a:r>
          </a:p>
          <a:p>
            <a:pPr>
              <a:buNone/>
            </a:pPr>
            <a:r>
              <a:rPr lang="ru-RU" dirty="0" smtClean="0"/>
              <a:t>герань улучшает самочувствие, даёт нам энергию, это великолепный индикатор;</a:t>
            </a:r>
          </a:p>
          <a:p>
            <a:pPr>
              <a:buNone/>
            </a:pPr>
            <a:r>
              <a:rPr lang="ru-RU" dirty="0" smtClean="0"/>
              <a:t>Кактус часто служит резервуаром для отрицательных полей, может собирать отрицательную энергию, перерабатывать её и снова отдавать людям;</a:t>
            </a:r>
          </a:p>
          <a:p>
            <a:pPr>
              <a:buNone/>
            </a:pPr>
            <a:r>
              <a:rPr lang="ru-RU" dirty="0" smtClean="0"/>
              <a:t>Исследования показали- только эхинопсис – кактус с длинными колючками, способен поглощать  электромагнитные излучения</a:t>
            </a:r>
          </a:p>
          <a:p>
            <a:pPr>
              <a:buNone/>
            </a:pPr>
            <a:r>
              <a:rPr lang="ru-RU" dirty="0" smtClean="0"/>
              <a:t>Папоротник: способен хорошо жить на телевизоре потому что для существования ему необходимо много энергии с вредоносными для человека.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Растения- вампиры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Опасны для человека.</a:t>
            </a:r>
          </a:p>
          <a:p>
            <a:pPr algn="ctr"/>
            <a:r>
              <a:rPr lang="ru-RU" dirty="0" smtClean="0"/>
              <a:t>Монстера</a:t>
            </a:r>
          </a:p>
          <a:p>
            <a:pPr algn="ctr"/>
            <a:r>
              <a:rPr lang="ru-RU" dirty="0" smtClean="0"/>
              <a:t>Кипарис</a:t>
            </a:r>
          </a:p>
          <a:p>
            <a:pPr algn="ctr"/>
            <a:r>
              <a:rPr lang="ru-RU" dirty="0" smtClean="0"/>
              <a:t>Туя</a:t>
            </a:r>
            <a:endParaRPr lang="ru-RU" dirty="0" smtClean="0"/>
          </a:p>
          <a:p>
            <a:pPr algn="ctr"/>
            <a:r>
              <a:rPr lang="ru-RU" dirty="0" smtClean="0"/>
              <a:t>Олеандр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5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57253" y="857229"/>
            <a:ext cx="6858024" cy="51435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Растения- кондиционеры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357298"/>
            <a:ext cx="735811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Взятые из природы растения услаждают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взгляд, улучшают состав воздуха.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214554"/>
            <a:ext cx="835824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работающей системе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отопления комнатные растения поддерживают относительную влажность воздуха на уровне 40-60%.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357562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Лучшие увлажнители –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жители болот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калла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				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ципперус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- кондиционеры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Благотворно влияют на среду  помещений,  очищают воздух жилищ от пыли, ядовитых веществ увлажняют его.</a:t>
            </a:r>
          </a:p>
          <a:p>
            <a:pPr>
              <a:buNone/>
            </a:pPr>
            <a:r>
              <a:rPr lang="ru-RU" dirty="0" smtClean="0"/>
              <a:t>  Фикус Бенджамина, сциндапсус - очищают воздух от опасных  бензола и формальдегида  которые выделяют  синтетические отделочные материалы, мебель из ДСП. </a:t>
            </a:r>
          </a:p>
          <a:p>
            <a:pPr>
              <a:buNone/>
            </a:pPr>
            <a:r>
              <a:rPr lang="ru-RU" dirty="0" smtClean="0"/>
              <a:t>Монстера, драцена, фикусы – снижает уровень токсичности, отделочных материалов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Хлорофитум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Самое полезное комнатное растение  для любых помещений особенно в новых домах, нейтрализует вредные  и  ядовитые вещества, очищает воздух в доме  от формальдегида, угарного газа, никотина.</a:t>
            </a:r>
          </a:p>
          <a:p>
            <a:r>
              <a:rPr lang="ru-RU" dirty="0" smtClean="0"/>
              <a:t>Лучшее растение для кухни, листья аккумулируют  соединения серы, азота , которые образуются при сжигании бытового газа. </a:t>
            </a:r>
          </a:p>
          <a:p>
            <a:r>
              <a:rPr lang="ru-RU" dirty="0" smtClean="0"/>
              <a:t>За 24 часа уничтожает  до 80% патогенной микрофлоры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кондиционеры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Способны очищать и увлажнять воздух</a:t>
            </a:r>
          </a:p>
          <a:p>
            <a:pPr>
              <a:buNone/>
            </a:pPr>
            <a:r>
              <a:rPr lang="ru-RU" dirty="0" smtClean="0"/>
              <a:t>Это агрегаты для обработки и перемещения воздуха в системах кондиционирования воздуха, могут воздух подогревать.</a:t>
            </a:r>
          </a:p>
          <a:p>
            <a:pPr>
              <a:buNone/>
            </a:pPr>
            <a:r>
              <a:rPr lang="ru-RU" dirty="0" smtClean="0"/>
              <a:t>Требуют больших затрат и усилий  а выполняют по сути одну и ту же работу с растениями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Актуальность темы: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58204" cy="4572032"/>
          </a:xfrm>
        </p:spPr>
        <p:txBody>
          <a:bodyPr/>
          <a:lstStyle/>
          <a:p>
            <a:r>
              <a:rPr lang="ru-RU" dirty="0" smtClean="0"/>
              <a:t>Очень важно знать, какими растениями следует себя окружать, чтобы пребывание в помещениях было комфортным.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Исследовательская часть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Исследования проводили в виде анкетирования. Предлагали следующие вопросы анкеты:</a:t>
            </a:r>
            <a:br>
              <a:rPr lang="ru-RU" sz="2400" b="1" i="1" dirty="0" smtClean="0"/>
            </a:br>
            <a:r>
              <a:rPr lang="ru-RU" sz="2400" b="1" i="1" dirty="0" smtClean="0"/>
              <a:t>1. Есть ли в вашем доме цветы?</a:t>
            </a:r>
            <a:br>
              <a:rPr lang="ru-RU" sz="2400" b="1" i="1" dirty="0" smtClean="0"/>
            </a:br>
            <a:r>
              <a:rPr lang="ru-RU" sz="2400" b="1" i="1" dirty="0" smtClean="0"/>
              <a:t>2. Знаете ли вы , что есть цветы, отрицательно влияющие на здоровье человека?</a:t>
            </a:r>
            <a:br>
              <a:rPr lang="ru-RU" sz="2400" b="1" i="1" dirty="0" smtClean="0"/>
            </a:br>
            <a:r>
              <a:rPr lang="ru-RU" sz="2400" b="1" i="1" dirty="0" smtClean="0"/>
              <a:t>3. Знаете ли вы растения, положительно влияющие на человека?   Если «да», то какие?</a:t>
            </a:r>
            <a:br>
              <a:rPr lang="ru-RU" sz="2400" b="1" i="1" dirty="0" smtClean="0"/>
            </a:br>
            <a:r>
              <a:rPr lang="ru-RU" sz="2400" b="1" i="1" dirty="0" smtClean="0"/>
              <a:t>4. Знаете ли вы, как называются полезные для здоровья вещества, выделяемые растениями?</a:t>
            </a:r>
            <a:br>
              <a:rPr lang="ru-RU" sz="2400" b="1" i="1" dirty="0" smtClean="0"/>
            </a:br>
            <a:r>
              <a:rPr lang="ru-RU" sz="2400" b="1" i="1" dirty="0" smtClean="0"/>
              <a:t>5. Назовите 3 школьных кабинета, в которых на ваш взгляд зелено и уютно?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6297634"/>
          </a:xfrm>
        </p:spPr>
        <p:txBody>
          <a:bodyPr/>
          <a:lstStyle/>
          <a:p>
            <a:r>
              <a:rPr lang="ru-RU" dirty="0" smtClean="0"/>
              <a:t>Результаты и обсуждение.</a:t>
            </a:r>
            <a:br>
              <a:rPr lang="ru-RU" dirty="0" smtClean="0"/>
            </a:br>
            <a:r>
              <a:rPr lang="ru-RU" sz="2400" dirty="0" smtClean="0"/>
              <a:t>Выборка составила 40 человек .</a:t>
            </a:r>
            <a:br>
              <a:rPr lang="ru-RU" sz="2400" dirty="0" smtClean="0"/>
            </a:br>
            <a:r>
              <a:rPr lang="ru-RU" sz="2400" dirty="0" smtClean="0"/>
              <a:t>По первому вопросу положительно ответили 95% учащихся.</a:t>
            </a:r>
            <a:br>
              <a:rPr lang="ru-RU" sz="2400" dirty="0" smtClean="0"/>
            </a:br>
            <a:r>
              <a:rPr lang="ru-RU" sz="2400" dirty="0" smtClean="0"/>
              <a:t>на второй вопрос  « знаете ли вы цветы, отрицательно влияющие на здоровье человека?» «да» ответили 62% опрошенных.</a:t>
            </a:r>
            <a:br>
              <a:rPr lang="ru-RU" sz="2400" dirty="0" smtClean="0"/>
            </a:br>
            <a:r>
              <a:rPr lang="ru-RU" sz="2400" dirty="0" smtClean="0"/>
              <a:t>на третий вопрос о положительно влияющих растениях положительно ответили 18 человек,  «нет» - 4 чел.   и 8 учеников – знают, но не верят. </a:t>
            </a:r>
            <a:br>
              <a:rPr lang="ru-RU" sz="2400" dirty="0" smtClean="0"/>
            </a:br>
            <a:r>
              <a:rPr lang="ru-RU" sz="2400" dirty="0" smtClean="0"/>
              <a:t>100% респондентов  положительно ответили  на вопрос о знании названий веществ . Однако были названы : кислород -36, углекислый газ-2,воздух-4, углеводы -4, азот-2, озон-2. и лишь один человек назвал эфирные масла , и два человека эфирные масла назвали ароматом.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5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1843"/>
            <a:ext cx="4714876" cy="3536157"/>
          </a:xfrm>
          <a:prstGeom prst="rect">
            <a:avLst/>
          </a:prstGeom>
        </p:spPr>
      </p:pic>
      <p:pic>
        <p:nvPicPr>
          <p:cNvPr id="5" name="Рисунок 4" descr="DSC05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0"/>
            <a:ext cx="5072066" cy="3804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29000"/>
            <a:ext cx="7643866" cy="35719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выводы:</a:t>
            </a:r>
            <a:br>
              <a:rPr lang="ru-RU" sz="3100" dirty="0" smtClean="0"/>
            </a:br>
            <a:r>
              <a:rPr lang="ru-RU" sz="3100" dirty="0" smtClean="0"/>
              <a:t>1.  Изучая литературные источники можно расширить свои познания о взаимоотношениях человека и растений.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2. Анкетирование показало необходимость подготовки информации для учащихся с тем, чтобы они лучше знали о полезных свойствах растений, могли правильно называть вещества, выделяемые растениями, и чтобы хорошо знали названия комнатных цветов.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636907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3. В </a:t>
            </a:r>
            <a:r>
              <a:rPr lang="ru-RU" sz="2200" dirty="0" err="1" smtClean="0"/>
              <a:t>эстето-терапевтических</a:t>
            </a:r>
            <a:r>
              <a:rPr lang="ru-RU" sz="2200" dirty="0" smtClean="0"/>
              <a:t> целях (улучшения </a:t>
            </a:r>
            <a:r>
              <a:rPr lang="ru-RU" sz="2200" dirty="0" err="1" smtClean="0"/>
              <a:t>псилогического</a:t>
            </a:r>
            <a:r>
              <a:rPr lang="ru-RU" sz="2200" dirty="0" smtClean="0"/>
              <a:t> состояния)  для защиты от простудных заболеваний рекомендовать для выращивания  в классах:</a:t>
            </a:r>
            <a:br>
              <a:rPr lang="ru-RU" sz="2200" dirty="0" smtClean="0"/>
            </a:br>
            <a:r>
              <a:rPr lang="ru-RU" sz="2200" dirty="0" smtClean="0"/>
              <a:t>алоэ</a:t>
            </a:r>
            <a:br>
              <a:rPr lang="ru-RU" sz="2200" dirty="0" smtClean="0"/>
            </a:br>
            <a:r>
              <a:rPr lang="ru-RU" sz="2200" dirty="0" smtClean="0"/>
              <a:t>хлорофитум</a:t>
            </a:r>
            <a:br>
              <a:rPr lang="ru-RU" sz="2200" dirty="0" smtClean="0"/>
            </a:br>
            <a:r>
              <a:rPr lang="ru-RU" sz="2200" dirty="0" smtClean="0"/>
              <a:t>мирт</a:t>
            </a:r>
            <a:br>
              <a:rPr lang="ru-RU" sz="2200" dirty="0" smtClean="0"/>
            </a:br>
            <a:r>
              <a:rPr lang="ru-RU" sz="2200" dirty="0" smtClean="0"/>
              <a:t>монстеру</a:t>
            </a:r>
            <a:br>
              <a:rPr lang="ru-RU" sz="2200" dirty="0" smtClean="0"/>
            </a:br>
            <a:r>
              <a:rPr lang="ru-RU" sz="2200" dirty="0" smtClean="0"/>
              <a:t>драцену</a:t>
            </a:r>
            <a:br>
              <a:rPr lang="ru-RU" sz="2200" dirty="0" smtClean="0"/>
            </a:br>
            <a:r>
              <a:rPr lang="ru-RU" sz="2200" dirty="0" smtClean="0"/>
              <a:t>фикусы </a:t>
            </a:r>
            <a:br>
              <a:rPr lang="ru-RU" sz="2200" dirty="0" smtClean="0"/>
            </a:br>
            <a:r>
              <a:rPr lang="ru-RU" sz="2200" dirty="0" smtClean="0"/>
              <a:t>душистую герань.</a:t>
            </a:r>
            <a:br>
              <a:rPr lang="ru-RU" sz="2200" dirty="0" smtClean="0"/>
            </a:br>
            <a:r>
              <a:rPr lang="ru-RU" sz="2200" dirty="0" smtClean="0"/>
              <a:t>а так же:  душицу обыкновенную, мелиссу лекарственную, базилик  --  растения открытого грунта.</a:t>
            </a:r>
            <a:br>
              <a:rPr lang="ru-RU" sz="2200" dirty="0" smtClean="0"/>
            </a:br>
            <a:r>
              <a:rPr lang="ru-RU" sz="2200" dirty="0" smtClean="0"/>
              <a:t>Для рекреаций – бересклет </a:t>
            </a:r>
            <a:br>
              <a:rPr lang="ru-RU" sz="2200" dirty="0" smtClean="0"/>
            </a:br>
            <a:r>
              <a:rPr lang="ru-RU" sz="2200" dirty="0" smtClean="0"/>
              <a:t>плющ</a:t>
            </a:r>
            <a:br>
              <a:rPr lang="ru-RU" sz="2200" dirty="0" smtClean="0"/>
            </a:br>
            <a:r>
              <a:rPr lang="ru-RU" sz="2200" dirty="0" smtClean="0"/>
              <a:t>камнеломку </a:t>
            </a:r>
            <a:br>
              <a:rPr lang="ru-RU" sz="2200" dirty="0" smtClean="0"/>
            </a:br>
            <a:r>
              <a:rPr lang="ru-RU" sz="2200" dirty="0" err="1" smtClean="0"/>
              <a:t>спатифиллум</a:t>
            </a: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err="1" smtClean="0"/>
              <a:t>пилею</a:t>
            </a:r>
            <a:r>
              <a:rPr lang="ru-RU" sz="2200" dirty="0" smtClean="0"/>
              <a:t> узколистную </a:t>
            </a:r>
            <a:br>
              <a:rPr lang="ru-RU" sz="2200" dirty="0" smtClean="0"/>
            </a:br>
            <a:r>
              <a:rPr lang="ru-RU" sz="2200" dirty="0" err="1" smtClean="0"/>
              <a:t>пиперомию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622619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Благодарим за внимание!!!            какие будут вопросы?</a:t>
            </a:r>
            <a:endParaRPr lang="ru-RU" dirty="0"/>
          </a:p>
        </p:txBody>
      </p:sp>
      <p:pic>
        <p:nvPicPr>
          <p:cNvPr id="3" name="Рисунок 2" descr="DSC05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072362" cy="53042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312620"/>
          </a:xfrm>
        </p:spPr>
        <p:txBody>
          <a:bodyPr/>
          <a:lstStyle/>
          <a:p>
            <a:r>
              <a:rPr lang="ru-RU" dirty="0" smtClean="0"/>
              <a:t>Если знать влияние комнатных растений на человеческий организм, их влияние на микроклимат помещений, то можно высаживать определенные виды растений, с целью создать воздушную среду с благоприятным  микроклиматом  для здоровья человека.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том, что соответствующего исследования на базе нашей школы не проводилось и не все ученики, а подчас и взрослые знают, что растения нужны не только для красоты, уюта и здоровья, но и для создания благоприятного микроклимата, что они могут заменить кондиционеры.  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ru-RU" dirty="0" smtClean="0"/>
              <a:t>Выяснить, могут ли комнатные растения заменить кондиционеры и  какие это растения.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На 1-м этапе:</a:t>
            </a:r>
          </a:p>
          <a:p>
            <a:r>
              <a:rPr lang="ru-RU" dirty="0" smtClean="0"/>
              <a:t>1. Изучить литературу, проанализировать имеющийся материал.</a:t>
            </a:r>
          </a:p>
          <a:p>
            <a:r>
              <a:rPr lang="ru-RU" dirty="0" smtClean="0"/>
              <a:t>2. Провести анкетирование учащихся, выявить уровень знаний учащихся о комнатных растениях.</a:t>
            </a:r>
          </a:p>
          <a:p>
            <a:r>
              <a:rPr lang="ru-RU" dirty="0" smtClean="0"/>
              <a:t>3. Выяснить, какие растения можно использовать</a:t>
            </a:r>
          </a:p>
          <a:p>
            <a:pPr>
              <a:buNone/>
            </a:pPr>
            <a:r>
              <a:rPr lang="ru-RU" dirty="0" smtClean="0"/>
              <a:t>    для улучшения микроклимата помещений в качестве кондиционеров.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На 2-м этапе:</a:t>
            </a:r>
          </a:p>
          <a:p>
            <a:r>
              <a:rPr lang="ru-RU" dirty="0" smtClean="0"/>
              <a:t>4. Провести исследование видового разнообразия</a:t>
            </a:r>
          </a:p>
          <a:p>
            <a:pPr>
              <a:buNone/>
            </a:pPr>
            <a:r>
              <a:rPr lang="ru-RU" dirty="0" smtClean="0"/>
              <a:t>    комнатных цветов в школе.</a:t>
            </a:r>
          </a:p>
          <a:p>
            <a:r>
              <a:rPr lang="ru-RU" dirty="0" smtClean="0"/>
              <a:t>5. Дать рекомендации  по включению растений – кондиционеров в озеленение классных комнат и рекреаций.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Растения - одно из царств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Бактерии                                  Животные</a:t>
            </a:r>
          </a:p>
          <a:p>
            <a:pPr>
              <a:buNone/>
            </a:pPr>
            <a:r>
              <a:rPr lang="ru-RU" dirty="0" smtClean="0"/>
              <a:t>                Грибы         Растения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низшие                           высшие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</a:t>
            </a:r>
            <a:r>
              <a:rPr lang="ru-RU" i="1" dirty="0" smtClean="0"/>
              <a:t>мохообразные, </a:t>
            </a:r>
          </a:p>
          <a:p>
            <a:pPr algn="r">
              <a:buNone/>
            </a:pPr>
            <a:r>
              <a:rPr lang="ru-RU" i="1" dirty="0" smtClean="0"/>
              <a:t>папоротникообразные,</a:t>
            </a:r>
          </a:p>
          <a:p>
            <a:pPr algn="r">
              <a:buNone/>
            </a:pPr>
            <a:r>
              <a:rPr lang="ru-RU" i="1" dirty="0" smtClean="0"/>
              <a:t>голосеменные,</a:t>
            </a:r>
          </a:p>
          <a:p>
            <a:pPr algn="r">
              <a:buNone/>
            </a:pPr>
            <a:r>
              <a:rPr lang="ru-RU" i="1" dirty="0" smtClean="0"/>
              <a:t>                                     покрытосеменные,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571736" y="2428868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3504" y="2428868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051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7329" y="878072"/>
            <a:ext cx="6834203" cy="5125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600" dirty="0" smtClean="0"/>
              <a:t>Теоретическая часть</a:t>
            </a:r>
            <a:endParaRPr lang="ru-RU" sz="4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142984"/>
            <a:ext cx="694371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Растения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2071678"/>
            <a:ext cx="235745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Поглощают</a:t>
            </a:r>
            <a:r>
              <a:rPr kumimoji="0" lang="ru-RU" sz="25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углекислый газ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00694" y="2071678"/>
            <a:ext cx="235745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Выделяют кислород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5250661" y="1678769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11554" y="1589612"/>
            <a:ext cx="864000" cy="82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42910" y="3857628"/>
            <a:ext cx="300039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3504" y="3929066"/>
            <a:ext cx="321471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15001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Растения и человек.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86380" y="1571612"/>
            <a:ext cx="3429000" cy="5286388"/>
          </a:xfrm>
        </p:spPr>
        <p:txBody>
          <a:bodyPr>
            <a:noAutofit/>
          </a:bodyPr>
          <a:lstStyle/>
          <a:p>
            <a:r>
              <a:rPr lang="ru-RU" sz="1800" dirty="0" smtClean="0"/>
              <a:t>Человек всегда испытывает потребность общения с природой, растениями.</a:t>
            </a:r>
          </a:p>
          <a:p>
            <a:endParaRPr lang="ru-RU" sz="1800" dirty="0" smtClean="0"/>
          </a:p>
          <a:p>
            <a:r>
              <a:rPr lang="ru-RU" sz="1800" dirty="0" smtClean="0"/>
              <a:t> Первый зимний  сад в помещении был создан зимой 1240 года в Кёльне  искусством выдающегося садовода Альберта Магнуса  по случаю приезда голанского короля. </a:t>
            </a:r>
            <a:endParaRPr lang="ru-RU" sz="1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489</TotalTime>
  <Words>725</Words>
  <Application>Microsoft Office PowerPoint</Application>
  <PresentationFormat>Экран (4:3)</PresentationFormat>
  <Paragraphs>120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Растения - кондиционеры</vt:lpstr>
      <vt:lpstr>Актуальность темы: </vt:lpstr>
      <vt:lpstr>Гипотеза:</vt:lpstr>
      <vt:lpstr>Новизна проекта:</vt:lpstr>
      <vt:lpstr>Цель работы:</vt:lpstr>
      <vt:lpstr>Задачи:</vt:lpstr>
      <vt:lpstr> Растения - одно из царств природы</vt:lpstr>
      <vt:lpstr>Теоретическая часть</vt:lpstr>
      <vt:lpstr>Растения и человек.</vt:lpstr>
      <vt:lpstr>Комнатные растения и здоровье человека</vt:lpstr>
      <vt:lpstr>Растения -- лекари</vt:lpstr>
      <vt:lpstr>Растения лекари.</vt:lpstr>
      <vt:lpstr>Фитонциды непосредственно снижают уровень патогенности воздуха.    </vt:lpstr>
      <vt:lpstr>Специалисты по биоэнергетике утверждают: </vt:lpstr>
      <vt:lpstr>Растения- вампиры </vt:lpstr>
      <vt:lpstr>Растения- кондиционеры </vt:lpstr>
      <vt:lpstr>Растения - кондиционеры</vt:lpstr>
      <vt:lpstr>Хлорофитум</vt:lpstr>
      <vt:lpstr>кондиционеры</vt:lpstr>
      <vt:lpstr>Исследовательская часть</vt:lpstr>
      <vt:lpstr>Слайд 21</vt:lpstr>
      <vt:lpstr>Результаты и обсуждение. Выборка составила 40 человек . По первому вопросу положительно ответили 95% учащихся. на второй вопрос  « знаете ли вы цветы, отрицательно влияющие на здоровье человека?» «да» ответили 62% опрошенных. на третий вопрос о положительно влияющих растениях положительно ответили 18 человек,  «нет» - 4 чел.   и 8 учеников – знают, но не верят.  100% респондентов  положительно ответили  на вопрос о знании названий веществ . Однако были названы : кислород -36, углекислый газ-2,воздух-4, углеводы -4, азот-2, озон-2. и лишь один человек назвал эфирные масла , и два человека эфирные масла назвали ароматом.</vt:lpstr>
      <vt:lpstr>Слайд 23</vt:lpstr>
      <vt:lpstr>выводы: 1.  Изучая литературные источники можно расширить свои познания о взаимоотношениях человека и растений.   2. Анкетирование показало необходимость подготовки информации для учащихся с тем, чтобы они лучше знали о полезных свойствах растений, могли правильно называть вещества, выделяемые растениями, и чтобы хорошо знали названия комнатных цветов. </vt:lpstr>
      <vt:lpstr>3. В эстето-терапевтических целях (улучшения псилогического состояния)  для защиты от простудных заболеваний рекомендовать для выращивания  в классах: алоэ хлорофитум мирт монстеру драцену фикусы  душистую герань. а так же:  душицу обыкновенную, мелиссу лекарственную, базилик  --  растения открытого грунта. Для рекреаций – бересклет  плющ камнеломку  спатифиллум  пилею узколистную  пиперомию.  </vt:lpstr>
      <vt:lpstr>Благодарим за внимание!!!            какие будут вопросы?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«Растения в школе – для уюта и для здоровья»</dc:title>
  <dc:creator> </dc:creator>
  <cp:lastModifiedBy>Admin</cp:lastModifiedBy>
  <cp:revision>53</cp:revision>
  <dcterms:created xsi:type="dcterms:W3CDTF">2010-03-19T03:08:09Z</dcterms:created>
  <dcterms:modified xsi:type="dcterms:W3CDTF">2011-04-27T13:42:41Z</dcterms:modified>
</cp:coreProperties>
</file>