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E5AE-5BA1-4A8A-90AB-A43EAA259267}" type="datetimeFigureOut">
              <a:rPr lang="ru-RU" smtClean="0"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FFFEF-EFD0-4F06-B3AD-61033CF964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G:\1005201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17833">
            <a:off x="399370" y="2017967"/>
            <a:ext cx="4236845" cy="391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G:\10052011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007117">
            <a:off x="4752731" y="1964323"/>
            <a:ext cx="4223758" cy="386038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357166"/>
            <a:ext cx="6015173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Оқушыларды қоғамдағы</a:t>
            </a:r>
          </a:p>
          <a:p>
            <a:pPr algn="ctr">
              <a:defRPr/>
            </a:pPr>
            <a:r>
              <a:rPr lang="kk-KZ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бәсекелестікке белсенді етіп </a:t>
            </a:r>
          </a:p>
          <a:p>
            <a:pPr algn="ctr">
              <a:defRPr/>
            </a:pPr>
            <a:r>
              <a:rPr lang="kk-KZ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тәрбиелеу ұстаздың міндеті.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G:\10052011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857250"/>
            <a:ext cx="2714625" cy="2614613"/>
          </a:xfrm>
          <a:noFill/>
        </p:spPr>
      </p:pic>
      <p:pic>
        <p:nvPicPr>
          <p:cNvPr id="13316" name="Picture 3" descr="G:\1005201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8587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G:\10052011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286125"/>
            <a:ext cx="349567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G:\1005201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310991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214290"/>
            <a:ext cx="235745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Өз елім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785794"/>
            <a:ext cx="390600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Қазақстаныма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1714488"/>
            <a:ext cx="314327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қызмет ету</a:t>
            </a:r>
          </a:p>
          <a:p>
            <a:pPr algn="ctr"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мәңгілік</a:t>
            </a:r>
          </a:p>
          <a:p>
            <a:pPr algn="ctr"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борышым!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63" name="Picture 7" descr="G:\Фото0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00438"/>
            <a:ext cx="273684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G:\1605201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681538" cy="4121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2" name="Picture 3" descr="G:\160520112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1500174"/>
            <a:ext cx="3532183" cy="4857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71717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Білім инемен құдық қазғандай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3" descr="G:\16052011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811903">
            <a:off x="4498181" y="2266157"/>
            <a:ext cx="4632325" cy="3582988"/>
          </a:xfrm>
          <a:noFill/>
        </p:spPr>
      </p:pic>
      <p:pic>
        <p:nvPicPr>
          <p:cNvPr id="15364" name="Picture 4" descr="G:\1605201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595">
            <a:off x="530225" y="1735138"/>
            <a:ext cx="3681413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716510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Көлбеу жазықтықтың ПӘК-н анықтау</a:t>
            </a:r>
          </a:p>
          <a:p>
            <a:pPr algn="ctr">
              <a:defRPr/>
            </a:pPr>
            <a:r>
              <a:rPr lang="kk-K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зертханалық жұмысы барысында.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1605201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071678"/>
            <a:ext cx="3643338" cy="360361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G:\1005201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91049" y="2695571"/>
            <a:ext cx="3643339" cy="353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357166"/>
            <a:ext cx="814678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Білімді де, алғыр оқушылар әрқашан </a:t>
            </a:r>
          </a:p>
          <a:p>
            <a:pPr algn="ctr">
              <a:defRPr/>
            </a:pP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ұстазының мақтанышы.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G:\10052011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935163"/>
            <a:ext cx="7572428" cy="438943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7154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Ұстаздық </a:t>
            </a:r>
            <a:r>
              <a:rPr lang="kk-KZ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шыдамдылықты</a:t>
            </a:r>
            <a:r>
              <a:rPr lang="kk-K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жауапкершілікті, еңбек сүйгіштікті қажет ететін мамандық.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о0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714884"/>
            <a:ext cx="2066369" cy="1889107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9219" name="Picture 3" descr="H:\Фото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786322"/>
            <a:ext cx="2071670" cy="1781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Фото0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2536">
            <a:off x="883319" y="716243"/>
            <a:ext cx="3214710" cy="3052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 descr="H:\Фото0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76209">
            <a:off x="4893929" y="1910648"/>
            <a:ext cx="3379199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 rot="20028737">
            <a:off x="4165600" y="914400"/>
            <a:ext cx="3721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Біз әр қашан біргеміз!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20057881">
            <a:off x="2195513" y="4562475"/>
            <a:ext cx="31353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еліміздің жарқын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болашағымыз!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039172">
            <a:off x="1962150" y="4192588"/>
            <a:ext cx="28463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Біз әр қайсымыз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2" name="Picture 2" descr="H:\Фото0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57142"/>
            <a:ext cx="8715436" cy="650085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85750" y="571500"/>
            <a:ext cx="8956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000" b="1" i="1">
                <a:solidFill>
                  <a:srgbClr val="FFFF00"/>
                </a:solidFill>
                <a:latin typeface="Constantia" pitchFamily="18" charset="0"/>
              </a:rPr>
              <a:t>Ұстаздық еткен жалықпас, </a:t>
            </a:r>
          </a:p>
          <a:p>
            <a:pPr algn="ctr"/>
            <a:r>
              <a:rPr lang="kk-KZ" sz="4000" b="1" i="1">
                <a:solidFill>
                  <a:srgbClr val="FFFF00"/>
                </a:solidFill>
                <a:latin typeface="Constantia" pitchFamily="18" charset="0"/>
              </a:rPr>
              <a:t>оқытудан баланы.</a:t>
            </a:r>
            <a:endParaRPr lang="ru-RU" sz="4000" b="1" i="1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Rauan</dc:creator>
  <cp:lastModifiedBy>Rauan</cp:lastModifiedBy>
  <cp:revision>1</cp:revision>
  <dcterms:created xsi:type="dcterms:W3CDTF">2011-05-26T11:56:40Z</dcterms:created>
  <dcterms:modified xsi:type="dcterms:W3CDTF">2011-05-26T11:57:21Z</dcterms:modified>
</cp:coreProperties>
</file>