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2" r:id="rId6"/>
    <p:sldId id="266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D1611-2678-409E-AF75-3F830187D80D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FE0E3-910A-4F1D-9266-224303C98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2F35C9-E1FF-41F4-8406-5F3024F4703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BDEF-2A09-4F86-83A1-8D9FF994624F}" type="datetimeFigureOut">
              <a:rPr lang="ru-RU" smtClean="0"/>
              <a:pPr/>
              <a:t>26.05.2011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7CFC-D4FC-4712-8D5E-A3E19BFFEF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857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Қыздар Қазақстанның физикалық картасынан Қарағанды қаласын іздеп жатыр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 с сотки\170520112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3076" y="-321495"/>
            <a:ext cx="5143536" cy="8215371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85725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География пәні топпен жұмыс жасауды қажет етеді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F:\фото с сотки\170520113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285860"/>
            <a:ext cx="7929618" cy="5072098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72560" cy="1000108"/>
          </a:xfrm>
        </p:spPr>
        <p:txBody>
          <a:bodyPr>
            <a:noAutofit/>
          </a:bodyPr>
          <a:lstStyle/>
          <a:p>
            <a:pPr algn="ctr"/>
            <a:r>
              <a:rPr lang="kk-KZ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География сабағына 6 “А”сыныбы осылай қатысады</a:t>
            </a:r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фото с сотки\170520113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0034" y="1285860"/>
            <a:ext cx="8215370" cy="5072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Біздің бір сабағымыз қабырға картасымен өткен емес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 с сотки\170520113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285860"/>
            <a:ext cx="75009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71546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Оқушылардың глобуспен жұмыс жасаған кезі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фото с сотки\17052011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142984"/>
            <a:ext cx="3071834" cy="47402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F:\фото с сотки\170520113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14423"/>
            <a:ext cx="4121157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0" name="Picture 4" descr="F:\фото с сотки\170520113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2928926" cy="46259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857256"/>
          </a:xfrm>
        </p:spPr>
        <p:txBody>
          <a:bodyPr>
            <a:noAutofit/>
          </a:bodyPr>
          <a:lstStyle/>
          <a:p>
            <a:pPr algn="ctr"/>
            <a:r>
              <a:rPr lang="kk-KZ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Отряд “болашақ”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PK\Рабочий стол\фото 6а\180520113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1537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>
            <a:normAutofit fontScale="90000"/>
          </a:bodyPr>
          <a:lstStyle/>
          <a:p>
            <a:pPr algn="ctr"/>
            <a:r>
              <a:rPr lang="kk-KZ" sz="6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Қорытынды </a:t>
            </a:r>
            <a:endParaRPr lang="ru-RU" sz="6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72098"/>
          </a:xfrm>
        </p:spPr>
        <p:txBody>
          <a:bodyPr>
            <a:normAutofit lnSpcReduction="10000"/>
          </a:bodyPr>
          <a:lstStyle/>
          <a:p>
            <a:pPr algn="just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Оқушылар өздері тұратын жердің табиғат жағдайлары мен халқы туралы ұғымды физикалық географияны оқу арқылы алды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Қазақстанда және ғаламда болып жатқан оқиғалармен оқушыларды  хабардар етіп отыратын  география сабағы болып табылады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География сабағы оқушыларға қатты ұнады, енді ол пән олардың сүйікті пәні болады деп ойлаймын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Экран (4:3)</PresentationFormat>
  <Paragraphs>11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Қыздар Қазақстанның физикалық картасынан Қарағанды қаласын іздеп жатыр</vt:lpstr>
      <vt:lpstr>География пәні топпен жұмыс жасауды қажет етеді</vt:lpstr>
      <vt:lpstr>География сабағына 6 “А”сыныбы осылай қатысады</vt:lpstr>
      <vt:lpstr>Біздің бір сабағымыз қабырға картасымен өткен емес</vt:lpstr>
      <vt:lpstr>Оқушылардың глобуспен жұмыс жасаған кезі</vt:lpstr>
      <vt:lpstr>Отряд “болашақ”</vt:lpstr>
      <vt:lpstr>Қорытынды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Қыздар Қазақстанның физикалық картасынан Қарағанды қаласын іздеп жатыр</dc:title>
  <dc:creator>Rauan</dc:creator>
  <cp:lastModifiedBy>Rauan</cp:lastModifiedBy>
  <cp:revision>3</cp:revision>
  <dcterms:created xsi:type="dcterms:W3CDTF">2011-05-26T11:38:41Z</dcterms:created>
  <dcterms:modified xsi:type="dcterms:W3CDTF">2011-05-26T11:48:43Z</dcterms:modified>
</cp:coreProperties>
</file>