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67" r:id="rId3"/>
    <p:sldId id="268" r:id="rId4"/>
    <p:sldId id="269" r:id="rId5"/>
    <p:sldId id="27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9185E-A984-4985-8F96-80E0ECD31283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28712-895B-4AE7-A074-0A7DAE171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615909-C6B3-4ACE-9C25-1707C465195E}" type="datetimeFigureOut">
              <a:rPr lang="ru-RU" smtClean="0"/>
              <a:pPr/>
              <a:t>26.05.2011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708B71-43B2-47B4-A7F0-333C2BDDE8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үсіпбекова Айжан Кенжегұл қызы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фото с сотки\170520113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4357718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929190" y="1142984"/>
            <a:ext cx="38576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Туған жылы: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26.12.1987ж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Туған жері: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Қарағанды облысы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Мекен- жайы: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Қарағанды қаласы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Білімі: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Жоғары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Мамандығы: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география пәні мұғалімі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Санаты :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жоқ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Пед.өтілімі: 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жыл  </a:t>
            </a:r>
          </a:p>
          <a:p>
            <a:endParaRPr lang="kk-KZ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Ашы</a:t>
            </a:r>
            <a:r>
              <a:rPr lang="kk-KZ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 сабақтарымның тақырыптары: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Географиялық картаны жергілікті жердің планымен салыстыру.Картаның маңызы</a:t>
            </a:r>
          </a:p>
          <a:p>
            <a:pPr algn="just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Таулар.Таулардың биіктігіне қарай бөлінуі.Таулардың пайда болуы.Қатпарлы және қатпарлы – жақпарлы таулар.Таулардың өзгеруі.</a:t>
            </a:r>
          </a:p>
          <a:p>
            <a:pPr algn="just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Биосфера туралы ұғым.Тірі ағзалардың алуан түрлілігі және таралу заңдылықтары.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0001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ашық саба</a:t>
            </a:r>
            <a:r>
              <a:rPr lang="kk-KZ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endParaRPr lang="ru-RU" sz="8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фото с сотки\170520112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8715436" cy="5286412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57256"/>
          </a:xfrm>
        </p:spPr>
        <p:txBody>
          <a:bodyPr>
            <a:noAutofit/>
          </a:bodyPr>
          <a:lstStyle/>
          <a:p>
            <a:pPr algn="ctr"/>
            <a:r>
              <a:rPr lang="kk-KZ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Биосфера деген не?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фото с сотки\170520112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8786874" cy="5072097"/>
          </a:xfrm>
          <a:prstGeom prst="rect">
            <a:avLst/>
          </a:prstGeom>
          <a:noFill/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72560" cy="6540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Сұлтанның Канаданы тауып алған сәті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фото с сотки\1705201129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214422"/>
            <a:ext cx="8286808" cy="5214973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</TotalTime>
  <Words>82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Түсіпбекова Айжан Кенжегұл қызы</vt:lpstr>
      <vt:lpstr>Ашық сабақтарымның тақырыптары:</vt:lpstr>
      <vt:lpstr> ашық сабақ</vt:lpstr>
      <vt:lpstr>Биосфера деген не?</vt:lpstr>
      <vt:lpstr>Сұлтанның Канаданы тауып алған сәті</vt:lpstr>
    </vt:vector>
  </TitlesOfParts>
  <Company>KarGoo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Түсіпбекова Айжан Кенжегұл қызы</dc:title>
  <dc:creator>KarGoo</dc:creator>
  <cp:lastModifiedBy>Rauan</cp:lastModifiedBy>
  <cp:revision>17</cp:revision>
  <dcterms:created xsi:type="dcterms:W3CDTF">2011-05-19T14:00:39Z</dcterms:created>
  <dcterms:modified xsi:type="dcterms:W3CDTF">2011-05-26T11:47:58Z</dcterms:modified>
</cp:coreProperties>
</file>