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7" r:id="rId3"/>
    <p:sldId id="259" r:id="rId4"/>
    <p:sldId id="260" r:id="rId5"/>
    <p:sldId id="261" r:id="rId6"/>
    <p:sldId id="262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66D9B-4DD4-4394-B7BB-7B91C17D3988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BA632-0DB2-441F-A561-4AF2A30584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13EBBF-2DD1-4B55-86B3-3DE78EE3ECC6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6151-364A-4109-A714-CB7777F2C8C0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5E74-40C1-4833-B9B8-7DA64813C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6151-364A-4109-A714-CB7777F2C8C0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5E74-40C1-4833-B9B8-7DA64813C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6151-364A-4109-A714-CB7777F2C8C0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5E74-40C1-4833-B9B8-7DA64813C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6151-364A-4109-A714-CB7777F2C8C0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5E74-40C1-4833-B9B8-7DA64813C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6151-364A-4109-A714-CB7777F2C8C0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5E74-40C1-4833-B9B8-7DA64813C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6151-364A-4109-A714-CB7777F2C8C0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5E74-40C1-4833-B9B8-7DA64813C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6151-364A-4109-A714-CB7777F2C8C0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5E74-40C1-4833-B9B8-7DA64813C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6151-364A-4109-A714-CB7777F2C8C0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5E74-40C1-4833-B9B8-7DA64813C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6151-364A-4109-A714-CB7777F2C8C0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5E74-40C1-4833-B9B8-7DA64813C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6151-364A-4109-A714-CB7777F2C8C0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5E74-40C1-4833-B9B8-7DA64813C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66151-364A-4109-A714-CB7777F2C8C0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5E74-40C1-4833-B9B8-7DA64813C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66151-364A-4109-A714-CB7777F2C8C0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95E74-40C1-4833-B9B8-7DA64813CD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Мониторинг подтверждает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C3367-D5B3-4304-A490-271E092FB2E5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6" name="Picture 5" descr="image055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4071938"/>
            <a:ext cx="1690687" cy="2586037"/>
          </a:xfrm>
          <a:noFill/>
        </p:spPr>
      </p:pic>
      <p:grpSp>
        <p:nvGrpSpPr>
          <p:cNvPr id="3" name="Group 7"/>
          <p:cNvGrpSpPr>
            <a:grpSpLocks noGrp="1" noChangeAspect="1"/>
          </p:cNvGrpSpPr>
          <p:nvPr>
            <p:ph sz="quarter" idx="2"/>
          </p:nvPr>
        </p:nvGrpSpPr>
        <p:grpSpPr bwMode="auto">
          <a:xfrm flipH="1">
            <a:off x="6143625" y="142875"/>
            <a:ext cx="2549525" cy="3186113"/>
            <a:chOff x="793" y="2296"/>
            <a:chExt cx="1303" cy="1337"/>
          </a:xfrm>
        </p:grpSpPr>
        <p:sp>
          <p:nvSpPr>
            <p:cNvPr id="32775" name="AutoShape 8"/>
            <p:cNvSpPr>
              <a:spLocks noChangeAspect="1" noChangeArrowheads="1" noTextEdit="1"/>
            </p:cNvSpPr>
            <p:nvPr/>
          </p:nvSpPr>
          <p:spPr bwMode="auto">
            <a:xfrm>
              <a:off x="793" y="2296"/>
              <a:ext cx="1303" cy="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6" name="Freeform 9"/>
            <p:cNvSpPr>
              <a:spLocks/>
            </p:cNvSpPr>
            <p:nvPr/>
          </p:nvSpPr>
          <p:spPr bwMode="auto">
            <a:xfrm>
              <a:off x="796" y="2315"/>
              <a:ext cx="1281" cy="1299"/>
            </a:xfrm>
            <a:custGeom>
              <a:avLst/>
              <a:gdLst>
                <a:gd name="T0" fmla="*/ 1 w 2562"/>
                <a:gd name="T1" fmla="*/ 1 h 2598"/>
                <a:gd name="T2" fmla="*/ 1 w 2562"/>
                <a:gd name="T3" fmla="*/ 1 h 2598"/>
                <a:gd name="T4" fmla="*/ 1 w 2562"/>
                <a:gd name="T5" fmla="*/ 1 h 2598"/>
                <a:gd name="T6" fmla="*/ 1 w 2562"/>
                <a:gd name="T7" fmla="*/ 1 h 2598"/>
                <a:gd name="T8" fmla="*/ 1 w 2562"/>
                <a:gd name="T9" fmla="*/ 1 h 2598"/>
                <a:gd name="T10" fmla="*/ 1 w 2562"/>
                <a:gd name="T11" fmla="*/ 1 h 2598"/>
                <a:gd name="T12" fmla="*/ 1 w 2562"/>
                <a:gd name="T13" fmla="*/ 3 h 2598"/>
                <a:gd name="T14" fmla="*/ 1 w 2562"/>
                <a:gd name="T15" fmla="*/ 3 h 2598"/>
                <a:gd name="T16" fmla="*/ 1 w 2562"/>
                <a:gd name="T17" fmla="*/ 3 h 2598"/>
                <a:gd name="T18" fmla="*/ 1 w 2562"/>
                <a:gd name="T19" fmla="*/ 3 h 2598"/>
                <a:gd name="T20" fmla="*/ 1 w 2562"/>
                <a:gd name="T21" fmla="*/ 3 h 2598"/>
                <a:gd name="T22" fmla="*/ 1 w 2562"/>
                <a:gd name="T23" fmla="*/ 3 h 2598"/>
                <a:gd name="T24" fmla="*/ 1 w 2562"/>
                <a:gd name="T25" fmla="*/ 3 h 2598"/>
                <a:gd name="T26" fmla="*/ 1 w 2562"/>
                <a:gd name="T27" fmla="*/ 5 h 2598"/>
                <a:gd name="T28" fmla="*/ 1 w 2562"/>
                <a:gd name="T29" fmla="*/ 5 h 2598"/>
                <a:gd name="T30" fmla="*/ 1 w 2562"/>
                <a:gd name="T31" fmla="*/ 5 h 2598"/>
                <a:gd name="T32" fmla="*/ 1 w 2562"/>
                <a:gd name="T33" fmla="*/ 5 h 2598"/>
                <a:gd name="T34" fmla="*/ 1 w 2562"/>
                <a:gd name="T35" fmla="*/ 5 h 2598"/>
                <a:gd name="T36" fmla="*/ 1 w 2562"/>
                <a:gd name="T37" fmla="*/ 5 h 2598"/>
                <a:gd name="T38" fmla="*/ 1 w 2562"/>
                <a:gd name="T39" fmla="*/ 5 h 2598"/>
                <a:gd name="T40" fmla="*/ 1 w 2562"/>
                <a:gd name="T41" fmla="*/ 5 h 2598"/>
                <a:gd name="T42" fmla="*/ 1 w 2562"/>
                <a:gd name="T43" fmla="*/ 5 h 2598"/>
                <a:gd name="T44" fmla="*/ 1 w 2562"/>
                <a:gd name="T45" fmla="*/ 5 h 2598"/>
                <a:gd name="T46" fmla="*/ 1 w 2562"/>
                <a:gd name="T47" fmla="*/ 5 h 2598"/>
                <a:gd name="T48" fmla="*/ 3 w 2562"/>
                <a:gd name="T49" fmla="*/ 5 h 2598"/>
                <a:gd name="T50" fmla="*/ 3 w 2562"/>
                <a:gd name="T51" fmla="*/ 5 h 2598"/>
                <a:gd name="T52" fmla="*/ 3 w 2562"/>
                <a:gd name="T53" fmla="*/ 5 h 2598"/>
                <a:gd name="T54" fmla="*/ 3 w 2562"/>
                <a:gd name="T55" fmla="*/ 5 h 2598"/>
                <a:gd name="T56" fmla="*/ 5 w 2562"/>
                <a:gd name="T57" fmla="*/ 5 h 2598"/>
                <a:gd name="T58" fmla="*/ 5 w 2562"/>
                <a:gd name="T59" fmla="*/ 5 h 2598"/>
                <a:gd name="T60" fmla="*/ 5 w 2562"/>
                <a:gd name="T61" fmla="*/ 5 h 2598"/>
                <a:gd name="T62" fmla="*/ 5 w 2562"/>
                <a:gd name="T63" fmla="*/ 5 h 2598"/>
                <a:gd name="T64" fmla="*/ 5 w 2562"/>
                <a:gd name="T65" fmla="*/ 5 h 2598"/>
                <a:gd name="T66" fmla="*/ 5 w 2562"/>
                <a:gd name="T67" fmla="*/ 5 h 2598"/>
                <a:gd name="T68" fmla="*/ 5 w 2562"/>
                <a:gd name="T69" fmla="*/ 3 h 2598"/>
                <a:gd name="T70" fmla="*/ 5 w 2562"/>
                <a:gd name="T71" fmla="*/ 3 h 2598"/>
                <a:gd name="T72" fmla="*/ 5 w 2562"/>
                <a:gd name="T73" fmla="*/ 3 h 2598"/>
                <a:gd name="T74" fmla="*/ 5 w 2562"/>
                <a:gd name="T75" fmla="*/ 3 h 2598"/>
                <a:gd name="T76" fmla="*/ 5 w 2562"/>
                <a:gd name="T77" fmla="*/ 3 h 2598"/>
                <a:gd name="T78" fmla="*/ 5 w 2562"/>
                <a:gd name="T79" fmla="*/ 3 h 2598"/>
                <a:gd name="T80" fmla="*/ 5 w 2562"/>
                <a:gd name="T81" fmla="*/ 3 h 2598"/>
                <a:gd name="T82" fmla="*/ 5 w 2562"/>
                <a:gd name="T83" fmla="*/ 1 h 2598"/>
                <a:gd name="T84" fmla="*/ 5 w 2562"/>
                <a:gd name="T85" fmla="*/ 1 h 2598"/>
                <a:gd name="T86" fmla="*/ 5 w 2562"/>
                <a:gd name="T87" fmla="*/ 1 h 2598"/>
                <a:gd name="T88" fmla="*/ 3 w 2562"/>
                <a:gd name="T89" fmla="*/ 1 h 2598"/>
                <a:gd name="T90" fmla="*/ 3 w 2562"/>
                <a:gd name="T91" fmla="*/ 1 h 2598"/>
                <a:gd name="T92" fmla="*/ 3 w 2562"/>
                <a:gd name="T93" fmla="*/ 1 h 2598"/>
                <a:gd name="T94" fmla="*/ 3 w 2562"/>
                <a:gd name="T95" fmla="*/ 1 h 2598"/>
                <a:gd name="T96" fmla="*/ 3 w 2562"/>
                <a:gd name="T97" fmla="*/ 1 h 2598"/>
                <a:gd name="T98" fmla="*/ 3 w 2562"/>
                <a:gd name="T99" fmla="*/ 1 h 2598"/>
                <a:gd name="T100" fmla="*/ 3 w 2562"/>
                <a:gd name="T101" fmla="*/ 1 h 2598"/>
                <a:gd name="T102" fmla="*/ 3 w 2562"/>
                <a:gd name="T103" fmla="*/ 1 h 2598"/>
                <a:gd name="T104" fmla="*/ 3 w 2562"/>
                <a:gd name="T105" fmla="*/ 1 h 2598"/>
                <a:gd name="T106" fmla="*/ 3 w 2562"/>
                <a:gd name="T107" fmla="*/ 1 h 2598"/>
                <a:gd name="T108" fmla="*/ 3 w 2562"/>
                <a:gd name="T109" fmla="*/ 1 h 2598"/>
                <a:gd name="T110" fmla="*/ 3 w 2562"/>
                <a:gd name="T111" fmla="*/ 1 h 2598"/>
                <a:gd name="T112" fmla="*/ 1 w 2562"/>
                <a:gd name="T113" fmla="*/ 1 h 2598"/>
                <a:gd name="T114" fmla="*/ 1 w 2562"/>
                <a:gd name="T115" fmla="*/ 1 h 2598"/>
                <a:gd name="T116" fmla="*/ 1 w 2562"/>
                <a:gd name="T117" fmla="*/ 1 h 2598"/>
                <a:gd name="T118" fmla="*/ 1 w 2562"/>
                <a:gd name="T119" fmla="*/ 1 h 2598"/>
                <a:gd name="T120" fmla="*/ 1 w 2562"/>
                <a:gd name="T121" fmla="*/ 1 h 25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62"/>
                <a:gd name="T184" fmla="*/ 0 h 2598"/>
                <a:gd name="T185" fmla="*/ 2562 w 2562"/>
                <a:gd name="T186" fmla="*/ 2598 h 25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62" h="2598">
                  <a:moveTo>
                    <a:pt x="587" y="293"/>
                  </a:moveTo>
                  <a:lnTo>
                    <a:pt x="585" y="293"/>
                  </a:lnTo>
                  <a:lnTo>
                    <a:pt x="581" y="293"/>
                  </a:lnTo>
                  <a:lnTo>
                    <a:pt x="576" y="291"/>
                  </a:lnTo>
                  <a:lnTo>
                    <a:pt x="568" y="291"/>
                  </a:lnTo>
                  <a:lnTo>
                    <a:pt x="560" y="291"/>
                  </a:lnTo>
                  <a:lnTo>
                    <a:pt x="553" y="295"/>
                  </a:lnTo>
                  <a:lnTo>
                    <a:pt x="545" y="296"/>
                  </a:lnTo>
                  <a:lnTo>
                    <a:pt x="541" y="302"/>
                  </a:lnTo>
                  <a:lnTo>
                    <a:pt x="538" y="304"/>
                  </a:lnTo>
                  <a:lnTo>
                    <a:pt x="534" y="310"/>
                  </a:lnTo>
                  <a:lnTo>
                    <a:pt x="530" y="314"/>
                  </a:lnTo>
                  <a:lnTo>
                    <a:pt x="528" y="319"/>
                  </a:lnTo>
                  <a:lnTo>
                    <a:pt x="524" y="323"/>
                  </a:lnTo>
                  <a:lnTo>
                    <a:pt x="521" y="329"/>
                  </a:lnTo>
                  <a:lnTo>
                    <a:pt x="519" y="334"/>
                  </a:lnTo>
                  <a:lnTo>
                    <a:pt x="515" y="340"/>
                  </a:lnTo>
                  <a:lnTo>
                    <a:pt x="513" y="346"/>
                  </a:lnTo>
                  <a:lnTo>
                    <a:pt x="511" y="352"/>
                  </a:lnTo>
                  <a:lnTo>
                    <a:pt x="507" y="355"/>
                  </a:lnTo>
                  <a:lnTo>
                    <a:pt x="507" y="361"/>
                  </a:lnTo>
                  <a:lnTo>
                    <a:pt x="507" y="369"/>
                  </a:lnTo>
                  <a:lnTo>
                    <a:pt x="511" y="374"/>
                  </a:lnTo>
                  <a:lnTo>
                    <a:pt x="513" y="378"/>
                  </a:lnTo>
                  <a:lnTo>
                    <a:pt x="519" y="382"/>
                  </a:lnTo>
                  <a:lnTo>
                    <a:pt x="522" y="384"/>
                  </a:lnTo>
                  <a:lnTo>
                    <a:pt x="526" y="386"/>
                  </a:lnTo>
                  <a:lnTo>
                    <a:pt x="534" y="390"/>
                  </a:lnTo>
                  <a:lnTo>
                    <a:pt x="538" y="392"/>
                  </a:lnTo>
                  <a:lnTo>
                    <a:pt x="532" y="393"/>
                  </a:lnTo>
                  <a:lnTo>
                    <a:pt x="524" y="401"/>
                  </a:lnTo>
                  <a:lnTo>
                    <a:pt x="521" y="407"/>
                  </a:lnTo>
                  <a:lnTo>
                    <a:pt x="517" y="411"/>
                  </a:lnTo>
                  <a:lnTo>
                    <a:pt x="513" y="416"/>
                  </a:lnTo>
                  <a:lnTo>
                    <a:pt x="513" y="422"/>
                  </a:lnTo>
                  <a:lnTo>
                    <a:pt x="511" y="426"/>
                  </a:lnTo>
                  <a:lnTo>
                    <a:pt x="511" y="431"/>
                  </a:lnTo>
                  <a:lnTo>
                    <a:pt x="511" y="437"/>
                  </a:lnTo>
                  <a:lnTo>
                    <a:pt x="511" y="445"/>
                  </a:lnTo>
                  <a:lnTo>
                    <a:pt x="511" y="449"/>
                  </a:lnTo>
                  <a:lnTo>
                    <a:pt x="513" y="452"/>
                  </a:lnTo>
                  <a:lnTo>
                    <a:pt x="513" y="456"/>
                  </a:lnTo>
                  <a:lnTo>
                    <a:pt x="511" y="456"/>
                  </a:lnTo>
                  <a:lnTo>
                    <a:pt x="507" y="460"/>
                  </a:lnTo>
                  <a:lnTo>
                    <a:pt x="502" y="464"/>
                  </a:lnTo>
                  <a:lnTo>
                    <a:pt x="494" y="469"/>
                  </a:lnTo>
                  <a:lnTo>
                    <a:pt x="488" y="471"/>
                  </a:lnTo>
                  <a:lnTo>
                    <a:pt x="483" y="473"/>
                  </a:lnTo>
                  <a:lnTo>
                    <a:pt x="477" y="477"/>
                  </a:lnTo>
                  <a:lnTo>
                    <a:pt x="473" y="483"/>
                  </a:lnTo>
                  <a:lnTo>
                    <a:pt x="467" y="485"/>
                  </a:lnTo>
                  <a:lnTo>
                    <a:pt x="462" y="490"/>
                  </a:lnTo>
                  <a:lnTo>
                    <a:pt x="456" y="492"/>
                  </a:lnTo>
                  <a:lnTo>
                    <a:pt x="452" y="498"/>
                  </a:lnTo>
                  <a:lnTo>
                    <a:pt x="444" y="502"/>
                  </a:lnTo>
                  <a:lnTo>
                    <a:pt x="439" y="506"/>
                  </a:lnTo>
                  <a:lnTo>
                    <a:pt x="433" y="509"/>
                  </a:lnTo>
                  <a:lnTo>
                    <a:pt x="427" y="515"/>
                  </a:lnTo>
                  <a:lnTo>
                    <a:pt x="422" y="519"/>
                  </a:lnTo>
                  <a:lnTo>
                    <a:pt x="416" y="523"/>
                  </a:lnTo>
                  <a:lnTo>
                    <a:pt x="410" y="526"/>
                  </a:lnTo>
                  <a:lnTo>
                    <a:pt x="406" y="530"/>
                  </a:lnTo>
                  <a:lnTo>
                    <a:pt x="401" y="532"/>
                  </a:lnTo>
                  <a:lnTo>
                    <a:pt x="397" y="536"/>
                  </a:lnTo>
                  <a:lnTo>
                    <a:pt x="391" y="538"/>
                  </a:lnTo>
                  <a:lnTo>
                    <a:pt x="389" y="542"/>
                  </a:lnTo>
                  <a:lnTo>
                    <a:pt x="384" y="547"/>
                  </a:lnTo>
                  <a:lnTo>
                    <a:pt x="380" y="551"/>
                  </a:lnTo>
                  <a:lnTo>
                    <a:pt x="376" y="557"/>
                  </a:lnTo>
                  <a:lnTo>
                    <a:pt x="372" y="563"/>
                  </a:lnTo>
                  <a:lnTo>
                    <a:pt x="370" y="566"/>
                  </a:lnTo>
                  <a:lnTo>
                    <a:pt x="367" y="574"/>
                  </a:lnTo>
                  <a:lnTo>
                    <a:pt x="365" y="580"/>
                  </a:lnTo>
                  <a:lnTo>
                    <a:pt x="365" y="589"/>
                  </a:lnTo>
                  <a:lnTo>
                    <a:pt x="365" y="593"/>
                  </a:lnTo>
                  <a:lnTo>
                    <a:pt x="365" y="599"/>
                  </a:lnTo>
                  <a:lnTo>
                    <a:pt x="365" y="604"/>
                  </a:lnTo>
                  <a:lnTo>
                    <a:pt x="367" y="612"/>
                  </a:lnTo>
                  <a:lnTo>
                    <a:pt x="367" y="618"/>
                  </a:lnTo>
                  <a:lnTo>
                    <a:pt x="370" y="625"/>
                  </a:lnTo>
                  <a:lnTo>
                    <a:pt x="370" y="629"/>
                  </a:lnTo>
                  <a:lnTo>
                    <a:pt x="372" y="635"/>
                  </a:lnTo>
                  <a:lnTo>
                    <a:pt x="374" y="640"/>
                  </a:lnTo>
                  <a:lnTo>
                    <a:pt x="378" y="646"/>
                  </a:lnTo>
                  <a:lnTo>
                    <a:pt x="380" y="650"/>
                  </a:lnTo>
                  <a:lnTo>
                    <a:pt x="380" y="656"/>
                  </a:lnTo>
                  <a:lnTo>
                    <a:pt x="384" y="661"/>
                  </a:lnTo>
                  <a:lnTo>
                    <a:pt x="386" y="667"/>
                  </a:lnTo>
                  <a:lnTo>
                    <a:pt x="389" y="673"/>
                  </a:lnTo>
                  <a:lnTo>
                    <a:pt x="391" y="677"/>
                  </a:lnTo>
                  <a:lnTo>
                    <a:pt x="393" y="684"/>
                  </a:lnTo>
                  <a:lnTo>
                    <a:pt x="397" y="690"/>
                  </a:lnTo>
                  <a:lnTo>
                    <a:pt x="399" y="694"/>
                  </a:lnTo>
                  <a:lnTo>
                    <a:pt x="401" y="699"/>
                  </a:lnTo>
                  <a:lnTo>
                    <a:pt x="405" y="703"/>
                  </a:lnTo>
                  <a:lnTo>
                    <a:pt x="406" y="709"/>
                  </a:lnTo>
                  <a:lnTo>
                    <a:pt x="408" y="713"/>
                  </a:lnTo>
                  <a:lnTo>
                    <a:pt x="410" y="716"/>
                  </a:lnTo>
                  <a:lnTo>
                    <a:pt x="414" y="720"/>
                  </a:lnTo>
                  <a:lnTo>
                    <a:pt x="416" y="726"/>
                  </a:lnTo>
                  <a:lnTo>
                    <a:pt x="420" y="732"/>
                  </a:lnTo>
                  <a:lnTo>
                    <a:pt x="424" y="737"/>
                  </a:lnTo>
                  <a:lnTo>
                    <a:pt x="425" y="739"/>
                  </a:lnTo>
                  <a:lnTo>
                    <a:pt x="425" y="741"/>
                  </a:lnTo>
                  <a:lnTo>
                    <a:pt x="425" y="743"/>
                  </a:lnTo>
                  <a:lnTo>
                    <a:pt x="425" y="749"/>
                  </a:lnTo>
                  <a:lnTo>
                    <a:pt x="424" y="753"/>
                  </a:lnTo>
                  <a:lnTo>
                    <a:pt x="424" y="758"/>
                  </a:lnTo>
                  <a:lnTo>
                    <a:pt x="424" y="764"/>
                  </a:lnTo>
                  <a:lnTo>
                    <a:pt x="424" y="772"/>
                  </a:lnTo>
                  <a:lnTo>
                    <a:pt x="422" y="779"/>
                  </a:lnTo>
                  <a:lnTo>
                    <a:pt x="422" y="787"/>
                  </a:lnTo>
                  <a:lnTo>
                    <a:pt x="422" y="794"/>
                  </a:lnTo>
                  <a:lnTo>
                    <a:pt x="422" y="804"/>
                  </a:lnTo>
                  <a:lnTo>
                    <a:pt x="420" y="810"/>
                  </a:lnTo>
                  <a:lnTo>
                    <a:pt x="420" y="813"/>
                  </a:lnTo>
                  <a:lnTo>
                    <a:pt x="420" y="819"/>
                  </a:lnTo>
                  <a:lnTo>
                    <a:pt x="420" y="823"/>
                  </a:lnTo>
                  <a:lnTo>
                    <a:pt x="420" y="829"/>
                  </a:lnTo>
                  <a:lnTo>
                    <a:pt x="420" y="834"/>
                  </a:lnTo>
                  <a:lnTo>
                    <a:pt x="420" y="840"/>
                  </a:lnTo>
                  <a:lnTo>
                    <a:pt x="420" y="844"/>
                  </a:lnTo>
                  <a:lnTo>
                    <a:pt x="420" y="848"/>
                  </a:lnTo>
                  <a:lnTo>
                    <a:pt x="420" y="853"/>
                  </a:lnTo>
                  <a:lnTo>
                    <a:pt x="418" y="859"/>
                  </a:lnTo>
                  <a:lnTo>
                    <a:pt x="418" y="865"/>
                  </a:lnTo>
                  <a:lnTo>
                    <a:pt x="418" y="869"/>
                  </a:lnTo>
                  <a:lnTo>
                    <a:pt x="418" y="874"/>
                  </a:lnTo>
                  <a:lnTo>
                    <a:pt x="418" y="880"/>
                  </a:lnTo>
                  <a:lnTo>
                    <a:pt x="418" y="884"/>
                  </a:lnTo>
                  <a:lnTo>
                    <a:pt x="416" y="889"/>
                  </a:lnTo>
                  <a:lnTo>
                    <a:pt x="416" y="893"/>
                  </a:lnTo>
                  <a:lnTo>
                    <a:pt x="416" y="899"/>
                  </a:lnTo>
                  <a:lnTo>
                    <a:pt x="416" y="905"/>
                  </a:lnTo>
                  <a:lnTo>
                    <a:pt x="416" y="910"/>
                  </a:lnTo>
                  <a:lnTo>
                    <a:pt x="416" y="914"/>
                  </a:lnTo>
                  <a:lnTo>
                    <a:pt x="416" y="920"/>
                  </a:lnTo>
                  <a:lnTo>
                    <a:pt x="416" y="926"/>
                  </a:lnTo>
                  <a:lnTo>
                    <a:pt x="416" y="933"/>
                  </a:lnTo>
                  <a:lnTo>
                    <a:pt x="416" y="943"/>
                  </a:lnTo>
                  <a:lnTo>
                    <a:pt x="416" y="950"/>
                  </a:lnTo>
                  <a:lnTo>
                    <a:pt x="416" y="960"/>
                  </a:lnTo>
                  <a:lnTo>
                    <a:pt x="416" y="965"/>
                  </a:lnTo>
                  <a:lnTo>
                    <a:pt x="416" y="975"/>
                  </a:lnTo>
                  <a:lnTo>
                    <a:pt x="416" y="981"/>
                  </a:lnTo>
                  <a:lnTo>
                    <a:pt x="418" y="986"/>
                  </a:lnTo>
                  <a:lnTo>
                    <a:pt x="418" y="990"/>
                  </a:lnTo>
                  <a:lnTo>
                    <a:pt x="418" y="996"/>
                  </a:lnTo>
                  <a:lnTo>
                    <a:pt x="420" y="1002"/>
                  </a:lnTo>
                  <a:lnTo>
                    <a:pt x="422" y="1007"/>
                  </a:lnTo>
                  <a:lnTo>
                    <a:pt x="422" y="1011"/>
                  </a:lnTo>
                  <a:lnTo>
                    <a:pt x="424" y="1019"/>
                  </a:lnTo>
                  <a:lnTo>
                    <a:pt x="425" y="1024"/>
                  </a:lnTo>
                  <a:lnTo>
                    <a:pt x="427" y="1030"/>
                  </a:lnTo>
                  <a:lnTo>
                    <a:pt x="429" y="1036"/>
                  </a:lnTo>
                  <a:lnTo>
                    <a:pt x="431" y="1041"/>
                  </a:lnTo>
                  <a:lnTo>
                    <a:pt x="433" y="1047"/>
                  </a:lnTo>
                  <a:lnTo>
                    <a:pt x="435" y="1055"/>
                  </a:lnTo>
                  <a:lnTo>
                    <a:pt x="439" y="1059"/>
                  </a:lnTo>
                  <a:lnTo>
                    <a:pt x="441" y="1066"/>
                  </a:lnTo>
                  <a:lnTo>
                    <a:pt x="443" y="1072"/>
                  </a:lnTo>
                  <a:lnTo>
                    <a:pt x="446" y="1078"/>
                  </a:lnTo>
                  <a:lnTo>
                    <a:pt x="448" y="1083"/>
                  </a:lnTo>
                  <a:lnTo>
                    <a:pt x="450" y="1087"/>
                  </a:lnTo>
                  <a:lnTo>
                    <a:pt x="452" y="1093"/>
                  </a:lnTo>
                  <a:lnTo>
                    <a:pt x="454" y="1098"/>
                  </a:lnTo>
                  <a:lnTo>
                    <a:pt x="458" y="1106"/>
                  </a:lnTo>
                  <a:lnTo>
                    <a:pt x="462" y="1116"/>
                  </a:lnTo>
                  <a:lnTo>
                    <a:pt x="465" y="1121"/>
                  </a:lnTo>
                  <a:lnTo>
                    <a:pt x="467" y="1127"/>
                  </a:lnTo>
                  <a:lnTo>
                    <a:pt x="469" y="1129"/>
                  </a:lnTo>
                  <a:lnTo>
                    <a:pt x="469" y="1131"/>
                  </a:lnTo>
                  <a:lnTo>
                    <a:pt x="467" y="1137"/>
                  </a:lnTo>
                  <a:lnTo>
                    <a:pt x="465" y="1138"/>
                  </a:lnTo>
                  <a:lnTo>
                    <a:pt x="465" y="1142"/>
                  </a:lnTo>
                  <a:lnTo>
                    <a:pt x="463" y="1148"/>
                  </a:lnTo>
                  <a:lnTo>
                    <a:pt x="463" y="1152"/>
                  </a:lnTo>
                  <a:lnTo>
                    <a:pt x="462" y="1157"/>
                  </a:lnTo>
                  <a:lnTo>
                    <a:pt x="460" y="1163"/>
                  </a:lnTo>
                  <a:lnTo>
                    <a:pt x="458" y="1169"/>
                  </a:lnTo>
                  <a:lnTo>
                    <a:pt x="456" y="1176"/>
                  </a:lnTo>
                  <a:lnTo>
                    <a:pt x="454" y="1182"/>
                  </a:lnTo>
                  <a:lnTo>
                    <a:pt x="452" y="1188"/>
                  </a:lnTo>
                  <a:lnTo>
                    <a:pt x="450" y="1195"/>
                  </a:lnTo>
                  <a:lnTo>
                    <a:pt x="448" y="1203"/>
                  </a:lnTo>
                  <a:lnTo>
                    <a:pt x="446" y="1211"/>
                  </a:lnTo>
                  <a:lnTo>
                    <a:pt x="443" y="1218"/>
                  </a:lnTo>
                  <a:lnTo>
                    <a:pt x="441" y="1224"/>
                  </a:lnTo>
                  <a:lnTo>
                    <a:pt x="439" y="1232"/>
                  </a:lnTo>
                  <a:lnTo>
                    <a:pt x="437" y="1239"/>
                  </a:lnTo>
                  <a:lnTo>
                    <a:pt x="433" y="1247"/>
                  </a:lnTo>
                  <a:lnTo>
                    <a:pt x="433" y="1252"/>
                  </a:lnTo>
                  <a:lnTo>
                    <a:pt x="431" y="1260"/>
                  </a:lnTo>
                  <a:lnTo>
                    <a:pt x="427" y="1266"/>
                  </a:lnTo>
                  <a:lnTo>
                    <a:pt x="425" y="1271"/>
                  </a:lnTo>
                  <a:lnTo>
                    <a:pt x="425" y="1277"/>
                  </a:lnTo>
                  <a:lnTo>
                    <a:pt x="424" y="1283"/>
                  </a:lnTo>
                  <a:lnTo>
                    <a:pt x="420" y="1292"/>
                  </a:lnTo>
                  <a:lnTo>
                    <a:pt x="418" y="1298"/>
                  </a:lnTo>
                  <a:lnTo>
                    <a:pt x="416" y="1300"/>
                  </a:lnTo>
                  <a:lnTo>
                    <a:pt x="414" y="1304"/>
                  </a:lnTo>
                  <a:lnTo>
                    <a:pt x="410" y="1309"/>
                  </a:lnTo>
                  <a:lnTo>
                    <a:pt x="408" y="1315"/>
                  </a:lnTo>
                  <a:lnTo>
                    <a:pt x="405" y="1321"/>
                  </a:lnTo>
                  <a:lnTo>
                    <a:pt x="399" y="1328"/>
                  </a:lnTo>
                  <a:lnTo>
                    <a:pt x="395" y="1336"/>
                  </a:lnTo>
                  <a:lnTo>
                    <a:pt x="391" y="1344"/>
                  </a:lnTo>
                  <a:lnTo>
                    <a:pt x="387" y="1347"/>
                  </a:lnTo>
                  <a:lnTo>
                    <a:pt x="386" y="1351"/>
                  </a:lnTo>
                  <a:lnTo>
                    <a:pt x="382" y="1357"/>
                  </a:lnTo>
                  <a:lnTo>
                    <a:pt x="380" y="1363"/>
                  </a:lnTo>
                  <a:lnTo>
                    <a:pt x="376" y="1366"/>
                  </a:lnTo>
                  <a:lnTo>
                    <a:pt x="374" y="1372"/>
                  </a:lnTo>
                  <a:lnTo>
                    <a:pt x="370" y="1376"/>
                  </a:lnTo>
                  <a:lnTo>
                    <a:pt x="368" y="1384"/>
                  </a:lnTo>
                  <a:lnTo>
                    <a:pt x="365" y="1387"/>
                  </a:lnTo>
                  <a:lnTo>
                    <a:pt x="361" y="1393"/>
                  </a:lnTo>
                  <a:lnTo>
                    <a:pt x="359" y="1399"/>
                  </a:lnTo>
                  <a:lnTo>
                    <a:pt x="355" y="1404"/>
                  </a:lnTo>
                  <a:lnTo>
                    <a:pt x="353" y="1410"/>
                  </a:lnTo>
                  <a:lnTo>
                    <a:pt x="349" y="1416"/>
                  </a:lnTo>
                  <a:lnTo>
                    <a:pt x="346" y="1422"/>
                  </a:lnTo>
                  <a:lnTo>
                    <a:pt x="344" y="1429"/>
                  </a:lnTo>
                  <a:lnTo>
                    <a:pt x="338" y="1433"/>
                  </a:lnTo>
                  <a:lnTo>
                    <a:pt x="334" y="1441"/>
                  </a:lnTo>
                  <a:lnTo>
                    <a:pt x="332" y="1446"/>
                  </a:lnTo>
                  <a:lnTo>
                    <a:pt x="329" y="1452"/>
                  </a:lnTo>
                  <a:lnTo>
                    <a:pt x="325" y="1458"/>
                  </a:lnTo>
                  <a:lnTo>
                    <a:pt x="321" y="1463"/>
                  </a:lnTo>
                  <a:lnTo>
                    <a:pt x="317" y="1469"/>
                  </a:lnTo>
                  <a:lnTo>
                    <a:pt x="315" y="1477"/>
                  </a:lnTo>
                  <a:lnTo>
                    <a:pt x="311" y="1482"/>
                  </a:lnTo>
                  <a:lnTo>
                    <a:pt x="308" y="1488"/>
                  </a:lnTo>
                  <a:lnTo>
                    <a:pt x="304" y="1494"/>
                  </a:lnTo>
                  <a:lnTo>
                    <a:pt x="302" y="1501"/>
                  </a:lnTo>
                  <a:lnTo>
                    <a:pt x="298" y="1507"/>
                  </a:lnTo>
                  <a:lnTo>
                    <a:pt x="294" y="1513"/>
                  </a:lnTo>
                  <a:lnTo>
                    <a:pt x="291" y="1519"/>
                  </a:lnTo>
                  <a:lnTo>
                    <a:pt x="289" y="1526"/>
                  </a:lnTo>
                  <a:lnTo>
                    <a:pt x="285" y="1530"/>
                  </a:lnTo>
                  <a:lnTo>
                    <a:pt x="281" y="1538"/>
                  </a:lnTo>
                  <a:lnTo>
                    <a:pt x="279" y="1541"/>
                  </a:lnTo>
                  <a:lnTo>
                    <a:pt x="275" y="1549"/>
                  </a:lnTo>
                  <a:lnTo>
                    <a:pt x="272" y="1553"/>
                  </a:lnTo>
                  <a:lnTo>
                    <a:pt x="270" y="1560"/>
                  </a:lnTo>
                  <a:lnTo>
                    <a:pt x="268" y="1566"/>
                  </a:lnTo>
                  <a:lnTo>
                    <a:pt x="264" y="1572"/>
                  </a:lnTo>
                  <a:lnTo>
                    <a:pt x="262" y="1577"/>
                  </a:lnTo>
                  <a:lnTo>
                    <a:pt x="260" y="1581"/>
                  </a:lnTo>
                  <a:lnTo>
                    <a:pt x="256" y="1587"/>
                  </a:lnTo>
                  <a:lnTo>
                    <a:pt x="254" y="1593"/>
                  </a:lnTo>
                  <a:lnTo>
                    <a:pt x="253" y="1596"/>
                  </a:lnTo>
                  <a:lnTo>
                    <a:pt x="251" y="1602"/>
                  </a:lnTo>
                  <a:lnTo>
                    <a:pt x="249" y="1606"/>
                  </a:lnTo>
                  <a:lnTo>
                    <a:pt x="247" y="1612"/>
                  </a:lnTo>
                  <a:lnTo>
                    <a:pt x="243" y="1619"/>
                  </a:lnTo>
                  <a:lnTo>
                    <a:pt x="239" y="1629"/>
                  </a:lnTo>
                  <a:lnTo>
                    <a:pt x="235" y="1638"/>
                  </a:lnTo>
                  <a:lnTo>
                    <a:pt x="235" y="1648"/>
                  </a:lnTo>
                  <a:lnTo>
                    <a:pt x="234" y="1655"/>
                  </a:lnTo>
                  <a:lnTo>
                    <a:pt x="232" y="1665"/>
                  </a:lnTo>
                  <a:lnTo>
                    <a:pt x="232" y="1674"/>
                  </a:lnTo>
                  <a:lnTo>
                    <a:pt x="232" y="1684"/>
                  </a:lnTo>
                  <a:lnTo>
                    <a:pt x="232" y="1691"/>
                  </a:lnTo>
                  <a:lnTo>
                    <a:pt x="232" y="1701"/>
                  </a:lnTo>
                  <a:lnTo>
                    <a:pt x="234" y="1710"/>
                  </a:lnTo>
                  <a:lnTo>
                    <a:pt x="234" y="1720"/>
                  </a:lnTo>
                  <a:lnTo>
                    <a:pt x="235" y="1728"/>
                  </a:lnTo>
                  <a:lnTo>
                    <a:pt x="235" y="1737"/>
                  </a:lnTo>
                  <a:lnTo>
                    <a:pt x="237" y="1747"/>
                  </a:lnTo>
                  <a:lnTo>
                    <a:pt x="241" y="1756"/>
                  </a:lnTo>
                  <a:lnTo>
                    <a:pt x="243" y="1764"/>
                  </a:lnTo>
                  <a:lnTo>
                    <a:pt x="243" y="1771"/>
                  </a:lnTo>
                  <a:lnTo>
                    <a:pt x="247" y="1779"/>
                  </a:lnTo>
                  <a:lnTo>
                    <a:pt x="249" y="1788"/>
                  </a:lnTo>
                  <a:lnTo>
                    <a:pt x="253" y="1796"/>
                  </a:lnTo>
                  <a:lnTo>
                    <a:pt x="254" y="1804"/>
                  </a:lnTo>
                  <a:lnTo>
                    <a:pt x="256" y="1811"/>
                  </a:lnTo>
                  <a:lnTo>
                    <a:pt x="260" y="1819"/>
                  </a:lnTo>
                  <a:lnTo>
                    <a:pt x="262" y="1824"/>
                  </a:lnTo>
                  <a:lnTo>
                    <a:pt x="266" y="1830"/>
                  </a:lnTo>
                  <a:lnTo>
                    <a:pt x="268" y="1836"/>
                  </a:lnTo>
                  <a:lnTo>
                    <a:pt x="272" y="1843"/>
                  </a:lnTo>
                  <a:lnTo>
                    <a:pt x="272" y="1847"/>
                  </a:lnTo>
                  <a:lnTo>
                    <a:pt x="275" y="1853"/>
                  </a:lnTo>
                  <a:lnTo>
                    <a:pt x="277" y="1859"/>
                  </a:lnTo>
                  <a:lnTo>
                    <a:pt x="279" y="1862"/>
                  </a:lnTo>
                  <a:lnTo>
                    <a:pt x="283" y="1870"/>
                  </a:lnTo>
                  <a:lnTo>
                    <a:pt x="289" y="1880"/>
                  </a:lnTo>
                  <a:lnTo>
                    <a:pt x="294" y="1887"/>
                  </a:lnTo>
                  <a:lnTo>
                    <a:pt x="302" y="1897"/>
                  </a:lnTo>
                  <a:lnTo>
                    <a:pt x="310" y="1904"/>
                  </a:lnTo>
                  <a:lnTo>
                    <a:pt x="317" y="1912"/>
                  </a:lnTo>
                  <a:lnTo>
                    <a:pt x="327" y="1920"/>
                  </a:lnTo>
                  <a:lnTo>
                    <a:pt x="334" y="1927"/>
                  </a:lnTo>
                  <a:lnTo>
                    <a:pt x="344" y="1933"/>
                  </a:lnTo>
                  <a:lnTo>
                    <a:pt x="351" y="1939"/>
                  </a:lnTo>
                  <a:lnTo>
                    <a:pt x="357" y="1942"/>
                  </a:lnTo>
                  <a:lnTo>
                    <a:pt x="365" y="1948"/>
                  </a:lnTo>
                  <a:lnTo>
                    <a:pt x="368" y="1952"/>
                  </a:lnTo>
                  <a:lnTo>
                    <a:pt x="372" y="1956"/>
                  </a:lnTo>
                  <a:lnTo>
                    <a:pt x="376" y="1958"/>
                  </a:lnTo>
                  <a:lnTo>
                    <a:pt x="378" y="1958"/>
                  </a:lnTo>
                  <a:lnTo>
                    <a:pt x="376" y="1958"/>
                  </a:lnTo>
                  <a:lnTo>
                    <a:pt x="374" y="1961"/>
                  </a:lnTo>
                  <a:lnTo>
                    <a:pt x="370" y="1965"/>
                  </a:lnTo>
                  <a:lnTo>
                    <a:pt x="367" y="1971"/>
                  </a:lnTo>
                  <a:lnTo>
                    <a:pt x="361" y="1975"/>
                  </a:lnTo>
                  <a:lnTo>
                    <a:pt x="355" y="1980"/>
                  </a:lnTo>
                  <a:lnTo>
                    <a:pt x="348" y="1986"/>
                  </a:lnTo>
                  <a:lnTo>
                    <a:pt x="340" y="1994"/>
                  </a:lnTo>
                  <a:lnTo>
                    <a:pt x="334" y="1994"/>
                  </a:lnTo>
                  <a:lnTo>
                    <a:pt x="330" y="1997"/>
                  </a:lnTo>
                  <a:lnTo>
                    <a:pt x="325" y="1999"/>
                  </a:lnTo>
                  <a:lnTo>
                    <a:pt x="317" y="2003"/>
                  </a:lnTo>
                  <a:lnTo>
                    <a:pt x="313" y="2005"/>
                  </a:lnTo>
                  <a:lnTo>
                    <a:pt x="310" y="2007"/>
                  </a:lnTo>
                  <a:lnTo>
                    <a:pt x="306" y="2009"/>
                  </a:lnTo>
                  <a:lnTo>
                    <a:pt x="300" y="2013"/>
                  </a:lnTo>
                  <a:lnTo>
                    <a:pt x="296" y="2015"/>
                  </a:lnTo>
                  <a:lnTo>
                    <a:pt x="291" y="2016"/>
                  </a:lnTo>
                  <a:lnTo>
                    <a:pt x="285" y="2020"/>
                  </a:lnTo>
                  <a:lnTo>
                    <a:pt x="281" y="2024"/>
                  </a:lnTo>
                  <a:lnTo>
                    <a:pt x="273" y="2026"/>
                  </a:lnTo>
                  <a:lnTo>
                    <a:pt x="270" y="2028"/>
                  </a:lnTo>
                  <a:lnTo>
                    <a:pt x="262" y="2032"/>
                  </a:lnTo>
                  <a:lnTo>
                    <a:pt x="256" y="2034"/>
                  </a:lnTo>
                  <a:lnTo>
                    <a:pt x="251" y="2037"/>
                  </a:lnTo>
                  <a:lnTo>
                    <a:pt x="243" y="2041"/>
                  </a:lnTo>
                  <a:lnTo>
                    <a:pt x="237" y="2043"/>
                  </a:lnTo>
                  <a:lnTo>
                    <a:pt x="232" y="2047"/>
                  </a:lnTo>
                  <a:lnTo>
                    <a:pt x="224" y="2051"/>
                  </a:lnTo>
                  <a:lnTo>
                    <a:pt x="218" y="2053"/>
                  </a:lnTo>
                  <a:lnTo>
                    <a:pt x="211" y="2056"/>
                  </a:lnTo>
                  <a:lnTo>
                    <a:pt x="205" y="2060"/>
                  </a:lnTo>
                  <a:lnTo>
                    <a:pt x="197" y="2064"/>
                  </a:lnTo>
                  <a:lnTo>
                    <a:pt x="192" y="2068"/>
                  </a:lnTo>
                  <a:lnTo>
                    <a:pt x="184" y="2070"/>
                  </a:lnTo>
                  <a:lnTo>
                    <a:pt x="178" y="2075"/>
                  </a:lnTo>
                  <a:lnTo>
                    <a:pt x="171" y="2077"/>
                  </a:lnTo>
                  <a:lnTo>
                    <a:pt x="163" y="2081"/>
                  </a:lnTo>
                  <a:lnTo>
                    <a:pt x="156" y="2085"/>
                  </a:lnTo>
                  <a:lnTo>
                    <a:pt x="150" y="2089"/>
                  </a:lnTo>
                  <a:lnTo>
                    <a:pt x="144" y="2091"/>
                  </a:lnTo>
                  <a:lnTo>
                    <a:pt x="137" y="2094"/>
                  </a:lnTo>
                  <a:lnTo>
                    <a:pt x="131" y="2096"/>
                  </a:lnTo>
                  <a:lnTo>
                    <a:pt x="125" y="2100"/>
                  </a:lnTo>
                  <a:lnTo>
                    <a:pt x="118" y="2104"/>
                  </a:lnTo>
                  <a:lnTo>
                    <a:pt x="112" y="2106"/>
                  </a:lnTo>
                  <a:lnTo>
                    <a:pt x="106" y="2110"/>
                  </a:lnTo>
                  <a:lnTo>
                    <a:pt x="100" y="2113"/>
                  </a:lnTo>
                  <a:lnTo>
                    <a:pt x="95" y="2115"/>
                  </a:lnTo>
                  <a:lnTo>
                    <a:pt x="89" y="2117"/>
                  </a:lnTo>
                  <a:lnTo>
                    <a:pt x="83" y="2121"/>
                  </a:lnTo>
                  <a:lnTo>
                    <a:pt x="80" y="2125"/>
                  </a:lnTo>
                  <a:lnTo>
                    <a:pt x="74" y="2125"/>
                  </a:lnTo>
                  <a:lnTo>
                    <a:pt x="70" y="2129"/>
                  </a:lnTo>
                  <a:lnTo>
                    <a:pt x="64" y="2130"/>
                  </a:lnTo>
                  <a:lnTo>
                    <a:pt x="62" y="2132"/>
                  </a:lnTo>
                  <a:lnTo>
                    <a:pt x="55" y="2136"/>
                  </a:lnTo>
                  <a:lnTo>
                    <a:pt x="47" y="2140"/>
                  </a:lnTo>
                  <a:lnTo>
                    <a:pt x="43" y="2142"/>
                  </a:lnTo>
                  <a:lnTo>
                    <a:pt x="40" y="2144"/>
                  </a:lnTo>
                  <a:lnTo>
                    <a:pt x="38" y="2146"/>
                  </a:lnTo>
                  <a:lnTo>
                    <a:pt x="36" y="2146"/>
                  </a:lnTo>
                  <a:lnTo>
                    <a:pt x="32" y="2146"/>
                  </a:lnTo>
                  <a:lnTo>
                    <a:pt x="28" y="2148"/>
                  </a:lnTo>
                  <a:lnTo>
                    <a:pt x="23" y="2151"/>
                  </a:lnTo>
                  <a:lnTo>
                    <a:pt x="19" y="2155"/>
                  </a:lnTo>
                  <a:lnTo>
                    <a:pt x="13" y="2163"/>
                  </a:lnTo>
                  <a:lnTo>
                    <a:pt x="9" y="2168"/>
                  </a:lnTo>
                  <a:lnTo>
                    <a:pt x="9" y="2174"/>
                  </a:lnTo>
                  <a:lnTo>
                    <a:pt x="7" y="2180"/>
                  </a:lnTo>
                  <a:lnTo>
                    <a:pt x="7" y="2189"/>
                  </a:lnTo>
                  <a:lnTo>
                    <a:pt x="5" y="2193"/>
                  </a:lnTo>
                  <a:lnTo>
                    <a:pt x="5" y="2197"/>
                  </a:lnTo>
                  <a:lnTo>
                    <a:pt x="4" y="2201"/>
                  </a:lnTo>
                  <a:lnTo>
                    <a:pt x="4" y="2206"/>
                  </a:lnTo>
                  <a:lnTo>
                    <a:pt x="2" y="2210"/>
                  </a:lnTo>
                  <a:lnTo>
                    <a:pt x="2" y="2216"/>
                  </a:lnTo>
                  <a:lnTo>
                    <a:pt x="2" y="2222"/>
                  </a:lnTo>
                  <a:lnTo>
                    <a:pt x="2" y="2227"/>
                  </a:lnTo>
                  <a:lnTo>
                    <a:pt x="0" y="2233"/>
                  </a:lnTo>
                  <a:lnTo>
                    <a:pt x="0" y="2237"/>
                  </a:lnTo>
                  <a:lnTo>
                    <a:pt x="0" y="2243"/>
                  </a:lnTo>
                  <a:lnTo>
                    <a:pt x="0" y="2248"/>
                  </a:lnTo>
                  <a:lnTo>
                    <a:pt x="0" y="2254"/>
                  </a:lnTo>
                  <a:lnTo>
                    <a:pt x="0" y="2262"/>
                  </a:lnTo>
                  <a:lnTo>
                    <a:pt x="0" y="2265"/>
                  </a:lnTo>
                  <a:lnTo>
                    <a:pt x="0" y="2273"/>
                  </a:lnTo>
                  <a:lnTo>
                    <a:pt x="0" y="2279"/>
                  </a:lnTo>
                  <a:lnTo>
                    <a:pt x="0" y="2283"/>
                  </a:lnTo>
                  <a:lnTo>
                    <a:pt x="0" y="2288"/>
                  </a:lnTo>
                  <a:lnTo>
                    <a:pt x="0" y="2294"/>
                  </a:lnTo>
                  <a:lnTo>
                    <a:pt x="0" y="2300"/>
                  </a:lnTo>
                  <a:lnTo>
                    <a:pt x="2" y="2305"/>
                  </a:lnTo>
                  <a:lnTo>
                    <a:pt x="2" y="2309"/>
                  </a:lnTo>
                  <a:lnTo>
                    <a:pt x="4" y="2317"/>
                  </a:lnTo>
                  <a:lnTo>
                    <a:pt x="5" y="2321"/>
                  </a:lnTo>
                  <a:lnTo>
                    <a:pt x="7" y="2324"/>
                  </a:lnTo>
                  <a:lnTo>
                    <a:pt x="7" y="2330"/>
                  </a:lnTo>
                  <a:lnTo>
                    <a:pt x="9" y="2334"/>
                  </a:lnTo>
                  <a:lnTo>
                    <a:pt x="15" y="2343"/>
                  </a:lnTo>
                  <a:lnTo>
                    <a:pt x="21" y="2351"/>
                  </a:lnTo>
                  <a:lnTo>
                    <a:pt x="24" y="2353"/>
                  </a:lnTo>
                  <a:lnTo>
                    <a:pt x="28" y="2359"/>
                  </a:lnTo>
                  <a:lnTo>
                    <a:pt x="36" y="2362"/>
                  </a:lnTo>
                  <a:lnTo>
                    <a:pt x="43" y="2368"/>
                  </a:lnTo>
                  <a:lnTo>
                    <a:pt x="47" y="2370"/>
                  </a:lnTo>
                  <a:lnTo>
                    <a:pt x="51" y="2372"/>
                  </a:lnTo>
                  <a:lnTo>
                    <a:pt x="57" y="2376"/>
                  </a:lnTo>
                  <a:lnTo>
                    <a:pt x="62" y="2378"/>
                  </a:lnTo>
                  <a:lnTo>
                    <a:pt x="66" y="2379"/>
                  </a:lnTo>
                  <a:lnTo>
                    <a:pt x="72" y="2383"/>
                  </a:lnTo>
                  <a:lnTo>
                    <a:pt x="78" y="2387"/>
                  </a:lnTo>
                  <a:lnTo>
                    <a:pt x="85" y="2391"/>
                  </a:lnTo>
                  <a:lnTo>
                    <a:pt x="91" y="2395"/>
                  </a:lnTo>
                  <a:lnTo>
                    <a:pt x="97" y="2397"/>
                  </a:lnTo>
                  <a:lnTo>
                    <a:pt x="102" y="2400"/>
                  </a:lnTo>
                  <a:lnTo>
                    <a:pt x="110" y="2404"/>
                  </a:lnTo>
                  <a:lnTo>
                    <a:pt x="118" y="2406"/>
                  </a:lnTo>
                  <a:lnTo>
                    <a:pt x="123" y="2410"/>
                  </a:lnTo>
                  <a:lnTo>
                    <a:pt x="131" y="2414"/>
                  </a:lnTo>
                  <a:lnTo>
                    <a:pt x="138" y="2417"/>
                  </a:lnTo>
                  <a:lnTo>
                    <a:pt x="146" y="2421"/>
                  </a:lnTo>
                  <a:lnTo>
                    <a:pt x="154" y="2425"/>
                  </a:lnTo>
                  <a:lnTo>
                    <a:pt x="161" y="2429"/>
                  </a:lnTo>
                  <a:lnTo>
                    <a:pt x="169" y="2433"/>
                  </a:lnTo>
                  <a:lnTo>
                    <a:pt x="176" y="2435"/>
                  </a:lnTo>
                  <a:lnTo>
                    <a:pt x="184" y="2440"/>
                  </a:lnTo>
                  <a:lnTo>
                    <a:pt x="192" y="2444"/>
                  </a:lnTo>
                  <a:lnTo>
                    <a:pt x="199" y="2448"/>
                  </a:lnTo>
                  <a:lnTo>
                    <a:pt x="207" y="2450"/>
                  </a:lnTo>
                  <a:lnTo>
                    <a:pt x="214" y="2454"/>
                  </a:lnTo>
                  <a:lnTo>
                    <a:pt x="222" y="2455"/>
                  </a:lnTo>
                  <a:lnTo>
                    <a:pt x="230" y="2459"/>
                  </a:lnTo>
                  <a:lnTo>
                    <a:pt x="237" y="2463"/>
                  </a:lnTo>
                  <a:lnTo>
                    <a:pt x="245" y="2465"/>
                  </a:lnTo>
                  <a:lnTo>
                    <a:pt x="253" y="2469"/>
                  </a:lnTo>
                  <a:lnTo>
                    <a:pt x="262" y="2473"/>
                  </a:lnTo>
                  <a:lnTo>
                    <a:pt x="268" y="2474"/>
                  </a:lnTo>
                  <a:lnTo>
                    <a:pt x="275" y="2478"/>
                  </a:lnTo>
                  <a:lnTo>
                    <a:pt x="281" y="2480"/>
                  </a:lnTo>
                  <a:lnTo>
                    <a:pt x="289" y="2482"/>
                  </a:lnTo>
                  <a:lnTo>
                    <a:pt x="296" y="2486"/>
                  </a:lnTo>
                  <a:lnTo>
                    <a:pt x="304" y="2488"/>
                  </a:lnTo>
                  <a:lnTo>
                    <a:pt x="310" y="2490"/>
                  </a:lnTo>
                  <a:lnTo>
                    <a:pt x="317" y="2493"/>
                  </a:lnTo>
                  <a:lnTo>
                    <a:pt x="325" y="2495"/>
                  </a:lnTo>
                  <a:lnTo>
                    <a:pt x="330" y="2497"/>
                  </a:lnTo>
                  <a:lnTo>
                    <a:pt x="336" y="2499"/>
                  </a:lnTo>
                  <a:lnTo>
                    <a:pt x="342" y="2501"/>
                  </a:lnTo>
                  <a:lnTo>
                    <a:pt x="348" y="2501"/>
                  </a:lnTo>
                  <a:lnTo>
                    <a:pt x="353" y="2503"/>
                  </a:lnTo>
                  <a:lnTo>
                    <a:pt x="357" y="2505"/>
                  </a:lnTo>
                  <a:lnTo>
                    <a:pt x="363" y="2507"/>
                  </a:lnTo>
                  <a:lnTo>
                    <a:pt x="370" y="2507"/>
                  </a:lnTo>
                  <a:lnTo>
                    <a:pt x="380" y="2507"/>
                  </a:lnTo>
                  <a:lnTo>
                    <a:pt x="386" y="2507"/>
                  </a:lnTo>
                  <a:lnTo>
                    <a:pt x="391" y="2507"/>
                  </a:lnTo>
                  <a:lnTo>
                    <a:pt x="395" y="2505"/>
                  </a:lnTo>
                  <a:lnTo>
                    <a:pt x="401" y="2503"/>
                  </a:lnTo>
                  <a:lnTo>
                    <a:pt x="406" y="2499"/>
                  </a:lnTo>
                  <a:lnTo>
                    <a:pt x="412" y="2495"/>
                  </a:lnTo>
                  <a:lnTo>
                    <a:pt x="418" y="2492"/>
                  </a:lnTo>
                  <a:lnTo>
                    <a:pt x="425" y="2488"/>
                  </a:lnTo>
                  <a:lnTo>
                    <a:pt x="433" y="2482"/>
                  </a:lnTo>
                  <a:lnTo>
                    <a:pt x="441" y="2476"/>
                  </a:lnTo>
                  <a:lnTo>
                    <a:pt x="448" y="2471"/>
                  </a:lnTo>
                  <a:lnTo>
                    <a:pt x="456" y="2463"/>
                  </a:lnTo>
                  <a:lnTo>
                    <a:pt x="463" y="2457"/>
                  </a:lnTo>
                  <a:lnTo>
                    <a:pt x="471" y="2452"/>
                  </a:lnTo>
                  <a:lnTo>
                    <a:pt x="479" y="2444"/>
                  </a:lnTo>
                  <a:lnTo>
                    <a:pt x="486" y="2436"/>
                  </a:lnTo>
                  <a:lnTo>
                    <a:pt x="496" y="2431"/>
                  </a:lnTo>
                  <a:lnTo>
                    <a:pt x="503" y="2425"/>
                  </a:lnTo>
                  <a:lnTo>
                    <a:pt x="511" y="2417"/>
                  </a:lnTo>
                  <a:lnTo>
                    <a:pt x="519" y="2410"/>
                  </a:lnTo>
                  <a:lnTo>
                    <a:pt x="524" y="2402"/>
                  </a:lnTo>
                  <a:lnTo>
                    <a:pt x="532" y="2397"/>
                  </a:lnTo>
                  <a:lnTo>
                    <a:pt x="540" y="2389"/>
                  </a:lnTo>
                  <a:lnTo>
                    <a:pt x="545" y="2383"/>
                  </a:lnTo>
                  <a:lnTo>
                    <a:pt x="551" y="2379"/>
                  </a:lnTo>
                  <a:lnTo>
                    <a:pt x="559" y="2374"/>
                  </a:lnTo>
                  <a:lnTo>
                    <a:pt x="562" y="2370"/>
                  </a:lnTo>
                  <a:lnTo>
                    <a:pt x="568" y="2364"/>
                  </a:lnTo>
                  <a:lnTo>
                    <a:pt x="570" y="2360"/>
                  </a:lnTo>
                  <a:lnTo>
                    <a:pt x="576" y="2359"/>
                  </a:lnTo>
                  <a:lnTo>
                    <a:pt x="579" y="2353"/>
                  </a:lnTo>
                  <a:lnTo>
                    <a:pt x="581" y="2353"/>
                  </a:lnTo>
                  <a:lnTo>
                    <a:pt x="581" y="2355"/>
                  </a:lnTo>
                  <a:lnTo>
                    <a:pt x="581" y="2359"/>
                  </a:lnTo>
                  <a:lnTo>
                    <a:pt x="583" y="2362"/>
                  </a:lnTo>
                  <a:lnTo>
                    <a:pt x="583" y="2368"/>
                  </a:lnTo>
                  <a:lnTo>
                    <a:pt x="585" y="2374"/>
                  </a:lnTo>
                  <a:lnTo>
                    <a:pt x="587" y="2379"/>
                  </a:lnTo>
                  <a:lnTo>
                    <a:pt x="589" y="2387"/>
                  </a:lnTo>
                  <a:lnTo>
                    <a:pt x="591" y="2393"/>
                  </a:lnTo>
                  <a:lnTo>
                    <a:pt x="593" y="2400"/>
                  </a:lnTo>
                  <a:lnTo>
                    <a:pt x="595" y="2406"/>
                  </a:lnTo>
                  <a:lnTo>
                    <a:pt x="597" y="2414"/>
                  </a:lnTo>
                  <a:lnTo>
                    <a:pt x="598" y="2419"/>
                  </a:lnTo>
                  <a:lnTo>
                    <a:pt x="600" y="2425"/>
                  </a:lnTo>
                  <a:lnTo>
                    <a:pt x="602" y="2431"/>
                  </a:lnTo>
                  <a:lnTo>
                    <a:pt x="604" y="2435"/>
                  </a:lnTo>
                  <a:lnTo>
                    <a:pt x="608" y="2440"/>
                  </a:lnTo>
                  <a:lnTo>
                    <a:pt x="616" y="2448"/>
                  </a:lnTo>
                  <a:lnTo>
                    <a:pt x="621" y="2450"/>
                  </a:lnTo>
                  <a:lnTo>
                    <a:pt x="625" y="2454"/>
                  </a:lnTo>
                  <a:lnTo>
                    <a:pt x="631" y="2455"/>
                  </a:lnTo>
                  <a:lnTo>
                    <a:pt x="636" y="2459"/>
                  </a:lnTo>
                  <a:lnTo>
                    <a:pt x="640" y="2461"/>
                  </a:lnTo>
                  <a:lnTo>
                    <a:pt x="646" y="2463"/>
                  </a:lnTo>
                  <a:lnTo>
                    <a:pt x="650" y="2465"/>
                  </a:lnTo>
                  <a:lnTo>
                    <a:pt x="655" y="2469"/>
                  </a:lnTo>
                  <a:lnTo>
                    <a:pt x="661" y="2471"/>
                  </a:lnTo>
                  <a:lnTo>
                    <a:pt x="663" y="2473"/>
                  </a:lnTo>
                  <a:lnTo>
                    <a:pt x="661" y="2478"/>
                  </a:lnTo>
                  <a:lnTo>
                    <a:pt x="659" y="2484"/>
                  </a:lnTo>
                  <a:lnTo>
                    <a:pt x="659" y="2492"/>
                  </a:lnTo>
                  <a:lnTo>
                    <a:pt x="659" y="2499"/>
                  </a:lnTo>
                  <a:lnTo>
                    <a:pt x="659" y="2507"/>
                  </a:lnTo>
                  <a:lnTo>
                    <a:pt x="663" y="2512"/>
                  </a:lnTo>
                  <a:lnTo>
                    <a:pt x="669" y="2518"/>
                  </a:lnTo>
                  <a:lnTo>
                    <a:pt x="676" y="2524"/>
                  </a:lnTo>
                  <a:lnTo>
                    <a:pt x="686" y="2528"/>
                  </a:lnTo>
                  <a:lnTo>
                    <a:pt x="690" y="2530"/>
                  </a:lnTo>
                  <a:lnTo>
                    <a:pt x="695" y="2531"/>
                  </a:lnTo>
                  <a:lnTo>
                    <a:pt x="701" y="2533"/>
                  </a:lnTo>
                  <a:lnTo>
                    <a:pt x="707" y="2535"/>
                  </a:lnTo>
                  <a:lnTo>
                    <a:pt x="711" y="2535"/>
                  </a:lnTo>
                  <a:lnTo>
                    <a:pt x="716" y="2535"/>
                  </a:lnTo>
                  <a:lnTo>
                    <a:pt x="720" y="2537"/>
                  </a:lnTo>
                  <a:lnTo>
                    <a:pt x="724" y="2539"/>
                  </a:lnTo>
                  <a:lnTo>
                    <a:pt x="730" y="2541"/>
                  </a:lnTo>
                  <a:lnTo>
                    <a:pt x="732" y="2541"/>
                  </a:lnTo>
                  <a:lnTo>
                    <a:pt x="732" y="2543"/>
                  </a:lnTo>
                  <a:lnTo>
                    <a:pt x="735" y="2549"/>
                  </a:lnTo>
                  <a:lnTo>
                    <a:pt x="737" y="2552"/>
                  </a:lnTo>
                  <a:lnTo>
                    <a:pt x="741" y="2556"/>
                  </a:lnTo>
                  <a:lnTo>
                    <a:pt x="743" y="2562"/>
                  </a:lnTo>
                  <a:lnTo>
                    <a:pt x="747" y="2568"/>
                  </a:lnTo>
                  <a:lnTo>
                    <a:pt x="749" y="2571"/>
                  </a:lnTo>
                  <a:lnTo>
                    <a:pt x="754" y="2577"/>
                  </a:lnTo>
                  <a:lnTo>
                    <a:pt x="758" y="2581"/>
                  </a:lnTo>
                  <a:lnTo>
                    <a:pt x="764" y="2587"/>
                  </a:lnTo>
                  <a:lnTo>
                    <a:pt x="770" y="2590"/>
                  </a:lnTo>
                  <a:lnTo>
                    <a:pt x="775" y="2594"/>
                  </a:lnTo>
                  <a:lnTo>
                    <a:pt x="783" y="2596"/>
                  </a:lnTo>
                  <a:lnTo>
                    <a:pt x="790" y="2598"/>
                  </a:lnTo>
                  <a:lnTo>
                    <a:pt x="794" y="2598"/>
                  </a:lnTo>
                  <a:lnTo>
                    <a:pt x="802" y="2598"/>
                  </a:lnTo>
                  <a:lnTo>
                    <a:pt x="806" y="2598"/>
                  </a:lnTo>
                  <a:lnTo>
                    <a:pt x="811" y="2596"/>
                  </a:lnTo>
                  <a:lnTo>
                    <a:pt x="817" y="2596"/>
                  </a:lnTo>
                  <a:lnTo>
                    <a:pt x="823" y="2596"/>
                  </a:lnTo>
                  <a:lnTo>
                    <a:pt x="828" y="2594"/>
                  </a:lnTo>
                  <a:lnTo>
                    <a:pt x="838" y="2592"/>
                  </a:lnTo>
                  <a:lnTo>
                    <a:pt x="846" y="2592"/>
                  </a:lnTo>
                  <a:lnTo>
                    <a:pt x="853" y="2590"/>
                  </a:lnTo>
                  <a:lnTo>
                    <a:pt x="863" y="2588"/>
                  </a:lnTo>
                  <a:lnTo>
                    <a:pt x="872" y="2588"/>
                  </a:lnTo>
                  <a:lnTo>
                    <a:pt x="882" y="2588"/>
                  </a:lnTo>
                  <a:lnTo>
                    <a:pt x="893" y="2587"/>
                  </a:lnTo>
                  <a:lnTo>
                    <a:pt x="903" y="2585"/>
                  </a:lnTo>
                  <a:lnTo>
                    <a:pt x="912" y="2583"/>
                  </a:lnTo>
                  <a:lnTo>
                    <a:pt x="923" y="2581"/>
                  </a:lnTo>
                  <a:lnTo>
                    <a:pt x="935" y="2581"/>
                  </a:lnTo>
                  <a:lnTo>
                    <a:pt x="946" y="2577"/>
                  </a:lnTo>
                  <a:lnTo>
                    <a:pt x="958" y="2577"/>
                  </a:lnTo>
                  <a:lnTo>
                    <a:pt x="971" y="2573"/>
                  </a:lnTo>
                  <a:lnTo>
                    <a:pt x="984" y="2573"/>
                  </a:lnTo>
                  <a:lnTo>
                    <a:pt x="996" y="2571"/>
                  </a:lnTo>
                  <a:lnTo>
                    <a:pt x="1009" y="2569"/>
                  </a:lnTo>
                  <a:lnTo>
                    <a:pt x="1022" y="2566"/>
                  </a:lnTo>
                  <a:lnTo>
                    <a:pt x="1036" y="2564"/>
                  </a:lnTo>
                  <a:lnTo>
                    <a:pt x="1047" y="2562"/>
                  </a:lnTo>
                  <a:lnTo>
                    <a:pt x="1062" y="2560"/>
                  </a:lnTo>
                  <a:lnTo>
                    <a:pt x="1074" y="2558"/>
                  </a:lnTo>
                  <a:lnTo>
                    <a:pt x="1089" y="2556"/>
                  </a:lnTo>
                  <a:lnTo>
                    <a:pt x="1100" y="2554"/>
                  </a:lnTo>
                  <a:lnTo>
                    <a:pt x="1114" y="2552"/>
                  </a:lnTo>
                  <a:lnTo>
                    <a:pt x="1127" y="2550"/>
                  </a:lnTo>
                  <a:lnTo>
                    <a:pt x="1140" y="2549"/>
                  </a:lnTo>
                  <a:lnTo>
                    <a:pt x="1153" y="2545"/>
                  </a:lnTo>
                  <a:lnTo>
                    <a:pt x="1165" y="2543"/>
                  </a:lnTo>
                  <a:lnTo>
                    <a:pt x="1178" y="2543"/>
                  </a:lnTo>
                  <a:lnTo>
                    <a:pt x="1192" y="2541"/>
                  </a:lnTo>
                  <a:lnTo>
                    <a:pt x="1203" y="2537"/>
                  </a:lnTo>
                  <a:lnTo>
                    <a:pt x="1214" y="2535"/>
                  </a:lnTo>
                  <a:lnTo>
                    <a:pt x="1226" y="2535"/>
                  </a:lnTo>
                  <a:lnTo>
                    <a:pt x="1239" y="2533"/>
                  </a:lnTo>
                  <a:lnTo>
                    <a:pt x="1250" y="2530"/>
                  </a:lnTo>
                  <a:lnTo>
                    <a:pt x="1262" y="2530"/>
                  </a:lnTo>
                  <a:lnTo>
                    <a:pt x="1273" y="2528"/>
                  </a:lnTo>
                  <a:lnTo>
                    <a:pt x="1285" y="2526"/>
                  </a:lnTo>
                  <a:lnTo>
                    <a:pt x="1294" y="2524"/>
                  </a:lnTo>
                  <a:lnTo>
                    <a:pt x="1304" y="2524"/>
                  </a:lnTo>
                  <a:lnTo>
                    <a:pt x="1313" y="2522"/>
                  </a:lnTo>
                  <a:lnTo>
                    <a:pt x="1323" y="2520"/>
                  </a:lnTo>
                  <a:lnTo>
                    <a:pt x="1330" y="2518"/>
                  </a:lnTo>
                  <a:lnTo>
                    <a:pt x="1340" y="2518"/>
                  </a:lnTo>
                  <a:lnTo>
                    <a:pt x="1347" y="2516"/>
                  </a:lnTo>
                  <a:lnTo>
                    <a:pt x="1355" y="2516"/>
                  </a:lnTo>
                  <a:lnTo>
                    <a:pt x="1361" y="2516"/>
                  </a:lnTo>
                  <a:lnTo>
                    <a:pt x="1368" y="2514"/>
                  </a:lnTo>
                  <a:lnTo>
                    <a:pt x="1372" y="2514"/>
                  </a:lnTo>
                  <a:lnTo>
                    <a:pt x="1378" y="2514"/>
                  </a:lnTo>
                  <a:lnTo>
                    <a:pt x="1382" y="2514"/>
                  </a:lnTo>
                  <a:lnTo>
                    <a:pt x="1387" y="2514"/>
                  </a:lnTo>
                  <a:lnTo>
                    <a:pt x="1389" y="2514"/>
                  </a:lnTo>
                  <a:lnTo>
                    <a:pt x="1393" y="2514"/>
                  </a:lnTo>
                  <a:lnTo>
                    <a:pt x="1397" y="2514"/>
                  </a:lnTo>
                  <a:lnTo>
                    <a:pt x="1401" y="2514"/>
                  </a:lnTo>
                  <a:lnTo>
                    <a:pt x="1406" y="2514"/>
                  </a:lnTo>
                  <a:lnTo>
                    <a:pt x="1412" y="2514"/>
                  </a:lnTo>
                  <a:lnTo>
                    <a:pt x="1418" y="2514"/>
                  </a:lnTo>
                  <a:lnTo>
                    <a:pt x="1423" y="2516"/>
                  </a:lnTo>
                  <a:lnTo>
                    <a:pt x="1431" y="2516"/>
                  </a:lnTo>
                  <a:lnTo>
                    <a:pt x="1439" y="2516"/>
                  </a:lnTo>
                  <a:lnTo>
                    <a:pt x="1444" y="2516"/>
                  </a:lnTo>
                  <a:lnTo>
                    <a:pt x="1452" y="2516"/>
                  </a:lnTo>
                  <a:lnTo>
                    <a:pt x="1460" y="2516"/>
                  </a:lnTo>
                  <a:lnTo>
                    <a:pt x="1467" y="2516"/>
                  </a:lnTo>
                  <a:lnTo>
                    <a:pt x="1475" y="2516"/>
                  </a:lnTo>
                  <a:lnTo>
                    <a:pt x="1482" y="2516"/>
                  </a:lnTo>
                  <a:lnTo>
                    <a:pt x="1490" y="2516"/>
                  </a:lnTo>
                  <a:lnTo>
                    <a:pt x="1498" y="2518"/>
                  </a:lnTo>
                  <a:lnTo>
                    <a:pt x="1505" y="2516"/>
                  </a:lnTo>
                  <a:lnTo>
                    <a:pt x="1513" y="2516"/>
                  </a:lnTo>
                  <a:lnTo>
                    <a:pt x="1518" y="2516"/>
                  </a:lnTo>
                  <a:lnTo>
                    <a:pt x="1526" y="2516"/>
                  </a:lnTo>
                  <a:lnTo>
                    <a:pt x="1534" y="2516"/>
                  </a:lnTo>
                  <a:lnTo>
                    <a:pt x="1541" y="2516"/>
                  </a:lnTo>
                  <a:lnTo>
                    <a:pt x="1547" y="2516"/>
                  </a:lnTo>
                  <a:lnTo>
                    <a:pt x="1553" y="2516"/>
                  </a:lnTo>
                  <a:lnTo>
                    <a:pt x="1558" y="2516"/>
                  </a:lnTo>
                  <a:lnTo>
                    <a:pt x="1564" y="2516"/>
                  </a:lnTo>
                  <a:lnTo>
                    <a:pt x="1568" y="2516"/>
                  </a:lnTo>
                  <a:lnTo>
                    <a:pt x="1574" y="2516"/>
                  </a:lnTo>
                  <a:lnTo>
                    <a:pt x="1581" y="2516"/>
                  </a:lnTo>
                  <a:lnTo>
                    <a:pt x="1587" y="2514"/>
                  </a:lnTo>
                  <a:lnTo>
                    <a:pt x="1591" y="2512"/>
                  </a:lnTo>
                  <a:lnTo>
                    <a:pt x="1596" y="2512"/>
                  </a:lnTo>
                  <a:lnTo>
                    <a:pt x="1600" y="2511"/>
                  </a:lnTo>
                  <a:lnTo>
                    <a:pt x="1606" y="2509"/>
                  </a:lnTo>
                  <a:lnTo>
                    <a:pt x="1612" y="2509"/>
                  </a:lnTo>
                  <a:lnTo>
                    <a:pt x="1617" y="2507"/>
                  </a:lnTo>
                  <a:lnTo>
                    <a:pt x="1623" y="2507"/>
                  </a:lnTo>
                  <a:lnTo>
                    <a:pt x="1631" y="2505"/>
                  </a:lnTo>
                  <a:lnTo>
                    <a:pt x="1638" y="2503"/>
                  </a:lnTo>
                  <a:lnTo>
                    <a:pt x="1648" y="2501"/>
                  </a:lnTo>
                  <a:lnTo>
                    <a:pt x="1655" y="2499"/>
                  </a:lnTo>
                  <a:lnTo>
                    <a:pt x="1665" y="2499"/>
                  </a:lnTo>
                  <a:lnTo>
                    <a:pt x="1676" y="2497"/>
                  </a:lnTo>
                  <a:lnTo>
                    <a:pt x="1686" y="2495"/>
                  </a:lnTo>
                  <a:lnTo>
                    <a:pt x="1695" y="2493"/>
                  </a:lnTo>
                  <a:lnTo>
                    <a:pt x="1707" y="2492"/>
                  </a:lnTo>
                  <a:lnTo>
                    <a:pt x="1718" y="2490"/>
                  </a:lnTo>
                  <a:lnTo>
                    <a:pt x="1729" y="2488"/>
                  </a:lnTo>
                  <a:lnTo>
                    <a:pt x="1741" y="2484"/>
                  </a:lnTo>
                  <a:lnTo>
                    <a:pt x="1752" y="2482"/>
                  </a:lnTo>
                  <a:lnTo>
                    <a:pt x="1766" y="2480"/>
                  </a:lnTo>
                  <a:lnTo>
                    <a:pt x="1779" y="2478"/>
                  </a:lnTo>
                  <a:lnTo>
                    <a:pt x="1790" y="2476"/>
                  </a:lnTo>
                  <a:lnTo>
                    <a:pt x="1804" y="2474"/>
                  </a:lnTo>
                  <a:lnTo>
                    <a:pt x="1817" y="2471"/>
                  </a:lnTo>
                  <a:lnTo>
                    <a:pt x="1830" y="2471"/>
                  </a:lnTo>
                  <a:lnTo>
                    <a:pt x="1843" y="2467"/>
                  </a:lnTo>
                  <a:lnTo>
                    <a:pt x="1857" y="2465"/>
                  </a:lnTo>
                  <a:lnTo>
                    <a:pt x="1870" y="2463"/>
                  </a:lnTo>
                  <a:lnTo>
                    <a:pt x="1883" y="2463"/>
                  </a:lnTo>
                  <a:lnTo>
                    <a:pt x="1897" y="2459"/>
                  </a:lnTo>
                  <a:lnTo>
                    <a:pt x="1910" y="2457"/>
                  </a:lnTo>
                  <a:lnTo>
                    <a:pt x="1923" y="2454"/>
                  </a:lnTo>
                  <a:lnTo>
                    <a:pt x="1937" y="2454"/>
                  </a:lnTo>
                  <a:lnTo>
                    <a:pt x="1950" y="2450"/>
                  </a:lnTo>
                  <a:lnTo>
                    <a:pt x="1963" y="2448"/>
                  </a:lnTo>
                  <a:lnTo>
                    <a:pt x="1977" y="2446"/>
                  </a:lnTo>
                  <a:lnTo>
                    <a:pt x="1990" y="2444"/>
                  </a:lnTo>
                  <a:lnTo>
                    <a:pt x="2001" y="2442"/>
                  </a:lnTo>
                  <a:lnTo>
                    <a:pt x="2015" y="2440"/>
                  </a:lnTo>
                  <a:lnTo>
                    <a:pt x="2026" y="2438"/>
                  </a:lnTo>
                  <a:lnTo>
                    <a:pt x="2039" y="2436"/>
                  </a:lnTo>
                  <a:lnTo>
                    <a:pt x="2051" y="2433"/>
                  </a:lnTo>
                  <a:lnTo>
                    <a:pt x="2062" y="2433"/>
                  </a:lnTo>
                  <a:lnTo>
                    <a:pt x="2073" y="2431"/>
                  </a:lnTo>
                  <a:lnTo>
                    <a:pt x="2087" y="2429"/>
                  </a:lnTo>
                  <a:lnTo>
                    <a:pt x="2096" y="2427"/>
                  </a:lnTo>
                  <a:lnTo>
                    <a:pt x="2106" y="2427"/>
                  </a:lnTo>
                  <a:lnTo>
                    <a:pt x="2115" y="2425"/>
                  </a:lnTo>
                  <a:lnTo>
                    <a:pt x="2127" y="2423"/>
                  </a:lnTo>
                  <a:lnTo>
                    <a:pt x="2134" y="2421"/>
                  </a:lnTo>
                  <a:lnTo>
                    <a:pt x="2144" y="2421"/>
                  </a:lnTo>
                  <a:lnTo>
                    <a:pt x="2151" y="2419"/>
                  </a:lnTo>
                  <a:lnTo>
                    <a:pt x="2159" y="2419"/>
                  </a:lnTo>
                  <a:lnTo>
                    <a:pt x="2165" y="2419"/>
                  </a:lnTo>
                  <a:lnTo>
                    <a:pt x="2172" y="2417"/>
                  </a:lnTo>
                  <a:lnTo>
                    <a:pt x="2178" y="2417"/>
                  </a:lnTo>
                  <a:lnTo>
                    <a:pt x="2184" y="2417"/>
                  </a:lnTo>
                  <a:lnTo>
                    <a:pt x="2191" y="2417"/>
                  </a:lnTo>
                  <a:lnTo>
                    <a:pt x="2199" y="2417"/>
                  </a:lnTo>
                  <a:lnTo>
                    <a:pt x="2203" y="2417"/>
                  </a:lnTo>
                  <a:lnTo>
                    <a:pt x="2208" y="2417"/>
                  </a:lnTo>
                  <a:lnTo>
                    <a:pt x="2214" y="2417"/>
                  </a:lnTo>
                  <a:lnTo>
                    <a:pt x="2224" y="2419"/>
                  </a:lnTo>
                  <a:lnTo>
                    <a:pt x="2226" y="2419"/>
                  </a:lnTo>
                  <a:lnTo>
                    <a:pt x="2231" y="2419"/>
                  </a:lnTo>
                  <a:lnTo>
                    <a:pt x="2235" y="2419"/>
                  </a:lnTo>
                  <a:lnTo>
                    <a:pt x="2241" y="2419"/>
                  </a:lnTo>
                  <a:lnTo>
                    <a:pt x="2245" y="2419"/>
                  </a:lnTo>
                  <a:lnTo>
                    <a:pt x="2250" y="2421"/>
                  </a:lnTo>
                  <a:lnTo>
                    <a:pt x="2254" y="2421"/>
                  </a:lnTo>
                  <a:lnTo>
                    <a:pt x="2260" y="2421"/>
                  </a:lnTo>
                  <a:lnTo>
                    <a:pt x="2265" y="2421"/>
                  </a:lnTo>
                  <a:lnTo>
                    <a:pt x="2271" y="2421"/>
                  </a:lnTo>
                  <a:lnTo>
                    <a:pt x="2277" y="2421"/>
                  </a:lnTo>
                  <a:lnTo>
                    <a:pt x="2283" y="2423"/>
                  </a:lnTo>
                  <a:lnTo>
                    <a:pt x="2288" y="2423"/>
                  </a:lnTo>
                  <a:lnTo>
                    <a:pt x="2294" y="2423"/>
                  </a:lnTo>
                  <a:lnTo>
                    <a:pt x="2300" y="2423"/>
                  </a:lnTo>
                  <a:lnTo>
                    <a:pt x="2305" y="2423"/>
                  </a:lnTo>
                  <a:lnTo>
                    <a:pt x="2311" y="2423"/>
                  </a:lnTo>
                  <a:lnTo>
                    <a:pt x="2319" y="2423"/>
                  </a:lnTo>
                  <a:lnTo>
                    <a:pt x="2324" y="2423"/>
                  </a:lnTo>
                  <a:lnTo>
                    <a:pt x="2332" y="2425"/>
                  </a:lnTo>
                  <a:lnTo>
                    <a:pt x="2338" y="2425"/>
                  </a:lnTo>
                  <a:lnTo>
                    <a:pt x="2343" y="2425"/>
                  </a:lnTo>
                  <a:lnTo>
                    <a:pt x="2351" y="2425"/>
                  </a:lnTo>
                  <a:lnTo>
                    <a:pt x="2357" y="2427"/>
                  </a:lnTo>
                  <a:lnTo>
                    <a:pt x="2362" y="2427"/>
                  </a:lnTo>
                  <a:lnTo>
                    <a:pt x="2368" y="2427"/>
                  </a:lnTo>
                  <a:lnTo>
                    <a:pt x="2374" y="2427"/>
                  </a:lnTo>
                  <a:lnTo>
                    <a:pt x="2380" y="2427"/>
                  </a:lnTo>
                  <a:lnTo>
                    <a:pt x="2387" y="2427"/>
                  </a:lnTo>
                  <a:lnTo>
                    <a:pt x="2393" y="2427"/>
                  </a:lnTo>
                  <a:lnTo>
                    <a:pt x="2399" y="2427"/>
                  </a:lnTo>
                  <a:lnTo>
                    <a:pt x="2404" y="2427"/>
                  </a:lnTo>
                  <a:lnTo>
                    <a:pt x="2410" y="2425"/>
                  </a:lnTo>
                  <a:lnTo>
                    <a:pt x="2414" y="2425"/>
                  </a:lnTo>
                  <a:lnTo>
                    <a:pt x="2419" y="2425"/>
                  </a:lnTo>
                  <a:lnTo>
                    <a:pt x="2425" y="2425"/>
                  </a:lnTo>
                  <a:lnTo>
                    <a:pt x="2431" y="2425"/>
                  </a:lnTo>
                  <a:lnTo>
                    <a:pt x="2437" y="2425"/>
                  </a:lnTo>
                  <a:lnTo>
                    <a:pt x="2442" y="2425"/>
                  </a:lnTo>
                  <a:lnTo>
                    <a:pt x="2446" y="2425"/>
                  </a:lnTo>
                  <a:lnTo>
                    <a:pt x="2454" y="2423"/>
                  </a:lnTo>
                  <a:lnTo>
                    <a:pt x="2463" y="2423"/>
                  </a:lnTo>
                  <a:lnTo>
                    <a:pt x="2469" y="2421"/>
                  </a:lnTo>
                  <a:lnTo>
                    <a:pt x="2476" y="2421"/>
                  </a:lnTo>
                  <a:lnTo>
                    <a:pt x="2480" y="2419"/>
                  </a:lnTo>
                  <a:lnTo>
                    <a:pt x="2486" y="2417"/>
                  </a:lnTo>
                  <a:lnTo>
                    <a:pt x="2488" y="2416"/>
                  </a:lnTo>
                  <a:lnTo>
                    <a:pt x="2490" y="2414"/>
                  </a:lnTo>
                  <a:lnTo>
                    <a:pt x="2492" y="2408"/>
                  </a:lnTo>
                  <a:lnTo>
                    <a:pt x="2494" y="2404"/>
                  </a:lnTo>
                  <a:lnTo>
                    <a:pt x="2494" y="2397"/>
                  </a:lnTo>
                  <a:lnTo>
                    <a:pt x="2494" y="2391"/>
                  </a:lnTo>
                  <a:lnTo>
                    <a:pt x="2494" y="2385"/>
                  </a:lnTo>
                  <a:lnTo>
                    <a:pt x="2494" y="2379"/>
                  </a:lnTo>
                  <a:lnTo>
                    <a:pt x="2494" y="2372"/>
                  </a:lnTo>
                  <a:lnTo>
                    <a:pt x="2494" y="2366"/>
                  </a:lnTo>
                  <a:lnTo>
                    <a:pt x="2494" y="2360"/>
                  </a:lnTo>
                  <a:lnTo>
                    <a:pt x="2492" y="2355"/>
                  </a:lnTo>
                  <a:lnTo>
                    <a:pt x="2492" y="2349"/>
                  </a:lnTo>
                  <a:lnTo>
                    <a:pt x="2492" y="2345"/>
                  </a:lnTo>
                  <a:lnTo>
                    <a:pt x="2490" y="2340"/>
                  </a:lnTo>
                  <a:lnTo>
                    <a:pt x="2490" y="2338"/>
                  </a:lnTo>
                  <a:lnTo>
                    <a:pt x="2490" y="2336"/>
                  </a:lnTo>
                  <a:lnTo>
                    <a:pt x="2494" y="2334"/>
                  </a:lnTo>
                  <a:lnTo>
                    <a:pt x="2495" y="2328"/>
                  </a:lnTo>
                  <a:lnTo>
                    <a:pt x="2501" y="2321"/>
                  </a:lnTo>
                  <a:lnTo>
                    <a:pt x="2507" y="2313"/>
                  </a:lnTo>
                  <a:lnTo>
                    <a:pt x="2513" y="2303"/>
                  </a:lnTo>
                  <a:lnTo>
                    <a:pt x="2514" y="2298"/>
                  </a:lnTo>
                  <a:lnTo>
                    <a:pt x="2518" y="2294"/>
                  </a:lnTo>
                  <a:lnTo>
                    <a:pt x="2522" y="2288"/>
                  </a:lnTo>
                  <a:lnTo>
                    <a:pt x="2526" y="2283"/>
                  </a:lnTo>
                  <a:lnTo>
                    <a:pt x="2530" y="2277"/>
                  </a:lnTo>
                  <a:lnTo>
                    <a:pt x="2532" y="2271"/>
                  </a:lnTo>
                  <a:lnTo>
                    <a:pt x="2535" y="2265"/>
                  </a:lnTo>
                  <a:lnTo>
                    <a:pt x="2539" y="2260"/>
                  </a:lnTo>
                  <a:lnTo>
                    <a:pt x="2541" y="2254"/>
                  </a:lnTo>
                  <a:lnTo>
                    <a:pt x="2545" y="2248"/>
                  </a:lnTo>
                  <a:lnTo>
                    <a:pt x="2547" y="2243"/>
                  </a:lnTo>
                  <a:lnTo>
                    <a:pt x="2551" y="2239"/>
                  </a:lnTo>
                  <a:lnTo>
                    <a:pt x="2552" y="2233"/>
                  </a:lnTo>
                  <a:lnTo>
                    <a:pt x="2554" y="2227"/>
                  </a:lnTo>
                  <a:lnTo>
                    <a:pt x="2556" y="2224"/>
                  </a:lnTo>
                  <a:lnTo>
                    <a:pt x="2558" y="2220"/>
                  </a:lnTo>
                  <a:lnTo>
                    <a:pt x="2560" y="2210"/>
                  </a:lnTo>
                  <a:lnTo>
                    <a:pt x="2562" y="2206"/>
                  </a:lnTo>
                  <a:lnTo>
                    <a:pt x="2562" y="2201"/>
                  </a:lnTo>
                  <a:lnTo>
                    <a:pt x="2560" y="2195"/>
                  </a:lnTo>
                  <a:lnTo>
                    <a:pt x="2558" y="2187"/>
                  </a:lnTo>
                  <a:lnTo>
                    <a:pt x="2556" y="2180"/>
                  </a:lnTo>
                  <a:lnTo>
                    <a:pt x="2552" y="2176"/>
                  </a:lnTo>
                  <a:lnTo>
                    <a:pt x="2551" y="2170"/>
                  </a:lnTo>
                  <a:lnTo>
                    <a:pt x="2549" y="2165"/>
                  </a:lnTo>
                  <a:lnTo>
                    <a:pt x="2549" y="2161"/>
                  </a:lnTo>
                  <a:lnTo>
                    <a:pt x="2545" y="2153"/>
                  </a:lnTo>
                  <a:lnTo>
                    <a:pt x="2543" y="2148"/>
                  </a:lnTo>
                  <a:lnTo>
                    <a:pt x="2539" y="2142"/>
                  </a:lnTo>
                  <a:lnTo>
                    <a:pt x="2537" y="2136"/>
                  </a:lnTo>
                  <a:lnTo>
                    <a:pt x="2533" y="2129"/>
                  </a:lnTo>
                  <a:lnTo>
                    <a:pt x="2532" y="2121"/>
                  </a:lnTo>
                  <a:lnTo>
                    <a:pt x="2528" y="2115"/>
                  </a:lnTo>
                  <a:lnTo>
                    <a:pt x="2524" y="2108"/>
                  </a:lnTo>
                  <a:lnTo>
                    <a:pt x="2522" y="2100"/>
                  </a:lnTo>
                  <a:lnTo>
                    <a:pt x="2518" y="2092"/>
                  </a:lnTo>
                  <a:lnTo>
                    <a:pt x="2514" y="2085"/>
                  </a:lnTo>
                  <a:lnTo>
                    <a:pt x="2513" y="2077"/>
                  </a:lnTo>
                  <a:lnTo>
                    <a:pt x="2507" y="2068"/>
                  </a:lnTo>
                  <a:lnTo>
                    <a:pt x="2503" y="2060"/>
                  </a:lnTo>
                  <a:lnTo>
                    <a:pt x="2499" y="2051"/>
                  </a:lnTo>
                  <a:lnTo>
                    <a:pt x="2495" y="2043"/>
                  </a:lnTo>
                  <a:lnTo>
                    <a:pt x="2492" y="2034"/>
                  </a:lnTo>
                  <a:lnTo>
                    <a:pt x="2488" y="2026"/>
                  </a:lnTo>
                  <a:lnTo>
                    <a:pt x="2484" y="2016"/>
                  </a:lnTo>
                  <a:lnTo>
                    <a:pt x="2480" y="2009"/>
                  </a:lnTo>
                  <a:lnTo>
                    <a:pt x="2476" y="1999"/>
                  </a:lnTo>
                  <a:lnTo>
                    <a:pt x="2471" y="1992"/>
                  </a:lnTo>
                  <a:lnTo>
                    <a:pt x="2467" y="1982"/>
                  </a:lnTo>
                  <a:lnTo>
                    <a:pt x="2463" y="1975"/>
                  </a:lnTo>
                  <a:lnTo>
                    <a:pt x="2459" y="1965"/>
                  </a:lnTo>
                  <a:lnTo>
                    <a:pt x="2454" y="1958"/>
                  </a:lnTo>
                  <a:lnTo>
                    <a:pt x="2450" y="1948"/>
                  </a:lnTo>
                  <a:lnTo>
                    <a:pt x="2446" y="1940"/>
                  </a:lnTo>
                  <a:lnTo>
                    <a:pt x="2442" y="1933"/>
                  </a:lnTo>
                  <a:lnTo>
                    <a:pt x="2438" y="1923"/>
                  </a:lnTo>
                  <a:lnTo>
                    <a:pt x="2433" y="1914"/>
                  </a:lnTo>
                  <a:lnTo>
                    <a:pt x="2429" y="1906"/>
                  </a:lnTo>
                  <a:lnTo>
                    <a:pt x="2425" y="1899"/>
                  </a:lnTo>
                  <a:lnTo>
                    <a:pt x="2421" y="1891"/>
                  </a:lnTo>
                  <a:lnTo>
                    <a:pt x="2418" y="1883"/>
                  </a:lnTo>
                  <a:lnTo>
                    <a:pt x="2414" y="1878"/>
                  </a:lnTo>
                  <a:lnTo>
                    <a:pt x="2408" y="1868"/>
                  </a:lnTo>
                  <a:lnTo>
                    <a:pt x="2406" y="1861"/>
                  </a:lnTo>
                  <a:lnTo>
                    <a:pt x="2400" y="1855"/>
                  </a:lnTo>
                  <a:lnTo>
                    <a:pt x="2397" y="1849"/>
                  </a:lnTo>
                  <a:lnTo>
                    <a:pt x="2393" y="1842"/>
                  </a:lnTo>
                  <a:lnTo>
                    <a:pt x="2389" y="1836"/>
                  </a:lnTo>
                  <a:lnTo>
                    <a:pt x="2385" y="1830"/>
                  </a:lnTo>
                  <a:lnTo>
                    <a:pt x="2383" y="1824"/>
                  </a:lnTo>
                  <a:lnTo>
                    <a:pt x="2380" y="1819"/>
                  </a:lnTo>
                  <a:lnTo>
                    <a:pt x="2376" y="1815"/>
                  </a:lnTo>
                  <a:lnTo>
                    <a:pt x="2372" y="1809"/>
                  </a:lnTo>
                  <a:lnTo>
                    <a:pt x="2370" y="1805"/>
                  </a:lnTo>
                  <a:lnTo>
                    <a:pt x="2364" y="1798"/>
                  </a:lnTo>
                  <a:lnTo>
                    <a:pt x="2360" y="1792"/>
                  </a:lnTo>
                  <a:lnTo>
                    <a:pt x="2355" y="1786"/>
                  </a:lnTo>
                  <a:lnTo>
                    <a:pt x="2349" y="1781"/>
                  </a:lnTo>
                  <a:lnTo>
                    <a:pt x="2343" y="1777"/>
                  </a:lnTo>
                  <a:lnTo>
                    <a:pt x="2340" y="1773"/>
                  </a:lnTo>
                  <a:lnTo>
                    <a:pt x="2332" y="1766"/>
                  </a:lnTo>
                  <a:lnTo>
                    <a:pt x="2324" y="1760"/>
                  </a:lnTo>
                  <a:lnTo>
                    <a:pt x="2315" y="1756"/>
                  </a:lnTo>
                  <a:lnTo>
                    <a:pt x="2311" y="1752"/>
                  </a:lnTo>
                  <a:lnTo>
                    <a:pt x="2305" y="1750"/>
                  </a:lnTo>
                  <a:lnTo>
                    <a:pt x="2300" y="1750"/>
                  </a:lnTo>
                  <a:lnTo>
                    <a:pt x="2296" y="1750"/>
                  </a:lnTo>
                  <a:lnTo>
                    <a:pt x="2292" y="1750"/>
                  </a:lnTo>
                  <a:lnTo>
                    <a:pt x="2288" y="1750"/>
                  </a:lnTo>
                  <a:lnTo>
                    <a:pt x="2286" y="1750"/>
                  </a:lnTo>
                  <a:lnTo>
                    <a:pt x="2283" y="1752"/>
                  </a:lnTo>
                  <a:lnTo>
                    <a:pt x="2283" y="1754"/>
                  </a:lnTo>
                  <a:lnTo>
                    <a:pt x="2283" y="1752"/>
                  </a:lnTo>
                  <a:lnTo>
                    <a:pt x="2283" y="1750"/>
                  </a:lnTo>
                  <a:lnTo>
                    <a:pt x="2283" y="1747"/>
                  </a:lnTo>
                  <a:lnTo>
                    <a:pt x="2286" y="1743"/>
                  </a:lnTo>
                  <a:lnTo>
                    <a:pt x="2286" y="1735"/>
                  </a:lnTo>
                  <a:lnTo>
                    <a:pt x="2288" y="1728"/>
                  </a:lnTo>
                  <a:lnTo>
                    <a:pt x="2288" y="1724"/>
                  </a:lnTo>
                  <a:lnTo>
                    <a:pt x="2290" y="1720"/>
                  </a:lnTo>
                  <a:lnTo>
                    <a:pt x="2290" y="1714"/>
                  </a:lnTo>
                  <a:lnTo>
                    <a:pt x="2292" y="1710"/>
                  </a:lnTo>
                  <a:lnTo>
                    <a:pt x="2292" y="1705"/>
                  </a:lnTo>
                  <a:lnTo>
                    <a:pt x="2294" y="1699"/>
                  </a:lnTo>
                  <a:lnTo>
                    <a:pt x="2294" y="1693"/>
                  </a:lnTo>
                  <a:lnTo>
                    <a:pt x="2294" y="1688"/>
                  </a:lnTo>
                  <a:lnTo>
                    <a:pt x="2294" y="1680"/>
                  </a:lnTo>
                  <a:lnTo>
                    <a:pt x="2296" y="1674"/>
                  </a:lnTo>
                  <a:lnTo>
                    <a:pt x="2296" y="1669"/>
                  </a:lnTo>
                  <a:lnTo>
                    <a:pt x="2296" y="1663"/>
                  </a:lnTo>
                  <a:lnTo>
                    <a:pt x="2296" y="1655"/>
                  </a:lnTo>
                  <a:lnTo>
                    <a:pt x="2294" y="1650"/>
                  </a:lnTo>
                  <a:lnTo>
                    <a:pt x="2294" y="1642"/>
                  </a:lnTo>
                  <a:lnTo>
                    <a:pt x="2294" y="1634"/>
                  </a:lnTo>
                  <a:lnTo>
                    <a:pt x="2292" y="1629"/>
                  </a:lnTo>
                  <a:lnTo>
                    <a:pt x="2290" y="1621"/>
                  </a:lnTo>
                  <a:lnTo>
                    <a:pt x="2290" y="1614"/>
                  </a:lnTo>
                  <a:lnTo>
                    <a:pt x="2288" y="1608"/>
                  </a:lnTo>
                  <a:lnTo>
                    <a:pt x="2288" y="1604"/>
                  </a:lnTo>
                  <a:lnTo>
                    <a:pt x="2286" y="1598"/>
                  </a:lnTo>
                  <a:lnTo>
                    <a:pt x="2284" y="1595"/>
                  </a:lnTo>
                  <a:lnTo>
                    <a:pt x="2284" y="1591"/>
                  </a:lnTo>
                  <a:lnTo>
                    <a:pt x="2281" y="1585"/>
                  </a:lnTo>
                  <a:lnTo>
                    <a:pt x="2279" y="1579"/>
                  </a:lnTo>
                  <a:lnTo>
                    <a:pt x="2279" y="1576"/>
                  </a:lnTo>
                  <a:lnTo>
                    <a:pt x="2277" y="1570"/>
                  </a:lnTo>
                  <a:lnTo>
                    <a:pt x="2273" y="1564"/>
                  </a:lnTo>
                  <a:lnTo>
                    <a:pt x="2269" y="1558"/>
                  </a:lnTo>
                  <a:lnTo>
                    <a:pt x="2267" y="1553"/>
                  </a:lnTo>
                  <a:lnTo>
                    <a:pt x="2265" y="1547"/>
                  </a:lnTo>
                  <a:lnTo>
                    <a:pt x="2262" y="1541"/>
                  </a:lnTo>
                  <a:lnTo>
                    <a:pt x="2260" y="1534"/>
                  </a:lnTo>
                  <a:lnTo>
                    <a:pt x="2256" y="1528"/>
                  </a:lnTo>
                  <a:lnTo>
                    <a:pt x="2252" y="1522"/>
                  </a:lnTo>
                  <a:lnTo>
                    <a:pt x="2248" y="1515"/>
                  </a:lnTo>
                  <a:lnTo>
                    <a:pt x="2245" y="1509"/>
                  </a:lnTo>
                  <a:lnTo>
                    <a:pt x="2243" y="1501"/>
                  </a:lnTo>
                  <a:lnTo>
                    <a:pt x="2239" y="1494"/>
                  </a:lnTo>
                  <a:lnTo>
                    <a:pt x="2235" y="1488"/>
                  </a:lnTo>
                  <a:lnTo>
                    <a:pt x="2231" y="1480"/>
                  </a:lnTo>
                  <a:lnTo>
                    <a:pt x="2227" y="1475"/>
                  </a:lnTo>
                  <a:lnTo>
                    <a:pt x="2224" y="1467"/>
                  </a:lnTo>
                  <a:lnTo>
                    <a:pt x="2220" y="1460"/>
                  </a:lnTo>
                  <a:lnTo>
                    <a:pt x="2216" y="1452"/>
                  </a:lnTo>
                  <a:lnTo>
                    <a:pt x="2210" y="1446"/>
                  </a:lnTo>
                  <a:lnTo>
                    <a:pt x="2208" y="1439"/>
                  </a:lnTo>
                  <a:lnTo>
                    <a:pt x="2203" y="1431"/>
                  </a:lnTo>
                  <a:lnTo>
                    <a:pt x="2199" y="1423"/>
                  </a:lnTo>
                  <a:lnTo>
                    <a:pt x="2195" y="1418"/>
                  </a:lnTo>
                  <a:lnTo>
                    <a:pt x="2191" y="1412"/>
                  </a:lnTo>
                  <a:lnTo>
                    <a:pt x="2188" y="1404"/>
                  </a:lnTo>
                  <a:lnTo>
                    <a:pt x="2184" y="1397"/>
                  </a:lnTo>
                  <a:lnTo>
                    <a:pt x="2180" y="1389"/>
                  </a:lnTo>
                  <a:lnTo>
                    <a:pt x="2176" y="1384"/>
                  </a:lnTo>
                  <a:lnTo>
                    <a:pt x="2172" y="1376"/>
                  </a:lnTo>
                  <a:lnTo>
                    <a:pt x="2169" y="1370"/>
                  </a:lnTo>
                  <a:lnTo>
                    <a:pt x="2163" y="1363"/>
                  </a:lnTo>
                  <a:lnTo>
                    <a:pt x="2161" y="1359"/>
                  </a:lnTo>
                  <a:lnTo>
                    <a:pt x="2155" y="1351"/>
                  </a:lnTo>
                  <a:lnTo>
                    <a:pt x="2153" y="1346"/>
                  </a:lnTo>
                  <a:lnTo>
                    <a:pt x="2148" y="1340"/>
                  </a:lnTo>
                  <a:lnTo>
                    <a:pt x="2146" y="1334"/>
                  </a:lnTo>
                  <a:lnTo>
                    <a:pt x="2142" y="1328"/>
                  </a:lnTo>
                  <a:lnTo>
                    <a:pt x="2138" y="1323"/>
                  </a:lnTo>
                  <a:lnTo>
                    <a:pt x="2136" y="1319"/>
                  </a:lnTo>
                  <a:lnTo>
                    <a:pt x="2134" y="1313"/>
                  </a:lnTo>
                  <a:lnTo>
                    <a:pt x="2131" y="1309"/>
                  </a:lnTo>
                  <a:lnTo>
                    <a:pt x="2127" y="1304"/>
                  </a:lnTo>
                  <a:lnTo>
                    <a:pt x="2125" y="1300"/>
                  </a:lnTo>
                  <a:lnTo>
                    <a:pt x="2123" y="1296"/>
                  </a:lnTo>
                  <a:lnTo>
                    <a:pt x="2117" y="1289"/>
                  </a:lnTo>
                  <a:lnTo>
                    <a:pt x="2115" y="1283"/>
                  </a:lnTo>
                  <a:lnTo>
                    <a:pt x="2111" y="1277"/>
                  </a:lnTo>
                  <a:lnTo>
                    <a:pt x="2110" y="1275"/>
                  </a:lnTo>
                  <a:lnTo>
                    <a:pt x="2108" y="1273"/>
                  </a:lnTo>
                  <a:lnTo>
                    <a:pt x="2108" y="1271"/>
                  </a:lnTo>
                  <a:lnTo>
                    <a:pt x="2108" y="1268"/>
                  </a:lnTo>
                  <a:lnTo>
                    <a:pt x="2110" y="1264"/>
                  </a:lnTo>
                  <a:lnTo>
                    <a:pt x="2111" y="1258"/>
                  </a:lnTo>
                  <a:lnTo>
                    <a:pt x="2113" y="1249"/>
                  </a:lnTo>
                  <a:lnTo>
                    <a:pt x="2117" y="1239"/>
                  </a:lnTo>
                  <a:lnTo>
                    <a:pt x="2117" y="1233"/>
                  </a:lnTo>
                  <a:lnTo>
                    <a:pt x="2119" y="1230"/>
                  </a:lnTo>
                  <a:lnTo>
                    <a:pt x="2121" y="1222"/>
                  </a:lnTo>
                  <a:lnTo>
                    <a:pt x="2123" y="1218"/>
                  </a:lnTo>
                  <a:lnTo>
                    <a:pt x="2125" y="1211"/>
                  </a:lnTo>
                  <a:lnTo>
                    <a:pt x="2127" y="1203"/>
                  </a:lnTo>
                  <a:lnTo>
                    <a:pt x="2127" y="1197"/>
                  </a:lnTo>
                  <a:lnTo>
                    <a:pt x="2131" y="1190"/>
                  </a:lnTo>
                  <a:lnTo>
                    <a:pt x="2132" y="1182"/>
                  </a:lnTo>
                  <a:lnTo>
                    <a:pt x="2134" y="1175"/>
                  </a:lnTo>
                  <a:lnTo>
                    <a:pt x="2136" y="1167"/>
                  </a:lnTo>
                  <a:lnTo>
                    <a:pt x="2138" y="1159"/>
                  </a:lnTo>
                  <a:lnTo>
                    <a:pt x="2140" y="1152"/>
                  </a:lnTo>
                  <a:lnTo>
                    <a:pt x="2144" y="1142"/>
                  </a:lnTo>
                  <a:lnTo>
                    <a:pt x="2146" y="1135"/>
                  </a:lnTo>
                  <a:lnTo>
                    <a:pt x="2148" y="1125"/>
                  </a:lnTo>
                  <a:lnTo>
                    <a:pt x="2151" y="1116"/>
                  </a:lnTo>
                  <a:lnTo>
                    <a:pt x="2153" y="1108"/>
                  </a:lnTo>
                  <a:lnTo>
                    <a:pt x="2155" y="1098"/>
                  </a:lnTo>
                  <a:lnTo>
                    <a:pt x="2159" y="1091"/>
                  </a:lnTo>
                  <a:lnTo>
                    <a:pt x="2159" y="1085"/>
                  </a:lnTo>
                  <a:lnTo>
                    <a:pt x="2161" y="1079"/>
                  </a:lnTo>
                  <a:lnTo>
                    <a:pt x="2161" y="1076"/>
                  </a:lnTo>
                  <a:lnTo>
                    <a:pt x="2163" y="1070"/>
                  </a:lnTo>
                  <a:lnTo>
                    <a:pt x="2163" y="1066"/>
                  </a:lnTo>
                  <a:lnTo>
                    <a:pt x="2165" y="1060"/>
                  </a:lnTo>
                  <a:lnTo>
                    <a:pt x="2165" y="1057"/>
                  </a:lnTo>
                  <a:lnTo>
                    <a:pt x="2167" y="1051"/>
                  </a:lnTo>
                  <a:lnTo>
                    <a:pt x="2167" y="1047"/>
                  </a:lnTo>
                  <a:lnTo>
                    <a:pt x="2169" y="1041"/>
                  </a:lnTo>
                  <a:lnTo>
                    <a:pt x="2169" y="1036"/>
                  </a:lnTo>
                  <a:lnTo>
                    <a:pt x="2170" y="1032"/>
                  </a:lnTo>
                  <a:lnTo>
                    <a:pt x="2170" y="1022"/>
                  </a:lnTo>
                  <a:lnTo>
                    <a:pt x="2172" y="1013"/>
                  </a:lnTo>
                  <a:lnTo>
                    <a:pt x="2172" y="1009"/>
                  </a:lnTo>
                  <a:lnTo>
                    <a:pt x="2172" y="1003"/>
                  </a:lnTo>
                  <a:lnTo>
                    <a:pt x="2172" y="998"/>
                  </a:lnTo>
                  <a:lnTo>
                    <a:pt x="2172" y="994"/>
                  </a:lnTo>
                  <a:lnTo>
                    <a:pt x="2174" y="984"/>
                  </a:lnTo>
                  <a:lnTo>
                    <a:pt x="2174" y="975"/>
                  </a:lnTo>
                  <a:lnTo>
                    <a:pt x="2174" y="965"/>
                  </a:lnTo>
                  <a:lnTo>
                    <a:pt x="2176" y="958"/>
                  </a:lnTo>
                  <a:lnTo>
                    <a:pt x="2176" y="950"/>
                  </a:lnTo>
                  <a:lnTo>
                    <a:pt x="2178" y="943"/>
                  </a:lnTo>
                  <a:lnTo>
                    <a:pt x="2178" y="933"/>
                  </a:lnTo>
                  <a:lnTo>
                    <a:pt x="2178" y="926"/>
                  </a:lnTo>
                  <a:lnTo>
                    <a:pt x="2178" y="918"/>
                  </a:lnTo>
                  <a:lnTo>
                    <a:pt x="2178" y="912"/>
                  </a:lnTo>
                  <a:lnTo>
                    <a:pt x="2178" y="903"/>
                  </a:lnTo>
                  <a:lnTo>
                    <a:pt x="2178" y="897"/>
                  </a:lnTo>
                  <a:lnTo>
                    <a:pt x="2178" y="891"/>
                  </a:lnTo>
                  <a:lnTo>
                    <a:pt x="2178" y="886"/>
                  </a:lnTo>
                  <a:lnTo>
                    <a:pt x="2178" y="880"/>
                  </a:lnTo>
                  <a:lnTo>
                    <a:pt x="2178" y="876"/>
                  </a:lnTo>
                  <a:lnTo>
                    <a:pt x="2178" y="870"/>
                  </a:lnTo>
                  <a:lnTo>
                    <a:pt x="2180" y="867"/>
                  </a:lnTo>
                  <a:lnTo>
                    <a:pt x="2180" y="859"/>
                  </a:lnTo>
                  <a:lnTo>
                    <a:pt x="2182" y="855"/>
                  </a:lnTo>
                  <a:lnTo>
                    <a:pt x="2182" y="850"/>
                  </a:lnTo>
                  <a:lnTo>
                    <a:pt x="2184" y="846"/>
                  </a:lnTo>
                  <a:lnTo>
                    <a:pt x="2186" y="838"/>
                  </a:lnTo>
                  <a:lnTo>
                    <a:pt x="2189" y="831"/>
                  </a:lnTo>
                  <a:lnTo>
                    <a:pt x="2189" y="825"/>
                  </a:lnTo>
                  <a:lnTo>
                    <a:pt x="2189" y="819"/>
                  </a:lnTo>
                  <a:lnTo>
                    <a:pt x="2191" y="815"/>
                  </a:lnTo>
                  <a:lnTo>
                    <a:pt x="2193" y="810"/>
                  </a:lnTo>
                  <a:lnTo>
                    <a:pt x="2193" y="806"/>
                  </a:lnTo>
                  <a:lnTo>
                    <a:pt x="2195" y="800"/>
                  </a:lnTo>
                  <a:lnTo>
                    <a:pt x="2195" y="794"/>
                  </a:lnTo>
                  <a:lnTo>
                    <a:pt x="2197" y="791"/>
                  </a:lnTo>
                  <a:lnTo>
                    <a:pt x="2197" y="785"/>
                  </a:lnTo>
                  <a:lnTo>
                    <a:pt x="2197" y="779"/>
                  </a:lnTo>
                  <a:lnTo>
                    <a:pt x="2197" y="774"/>
                  </a:lnTo>
                  <a:lnTo>
                    <a:pt x="2197" y="770"/>
                  </a:lnTo>
                  <a:lnTo>
                    <a:pt x="2195" y="764"/>
                  </a:lnTo>
                  <a:lnTo>
                    <a:pt x="2195" y="758"/>
                  </a:lnTo>
                  <a:lnTo>
                    <a:pt x="2193" y="755"/>
                  </a:lnTo>
                  <a:lnTo>
                    <a:pt x="2193" y="749"/>
                  </a:lnTo>
                  <a:lnTo>
                    <a:pt x="2189" y="745"/>
                  </a:lnTo>
                  <a:lnTo>
                    <a:pt x="2188" y="739"/>
                  </a:lnTo>
                  <a:lnTo>
                    <a:pt x="2184" y="736"/>
                  </a:lnTo>
                  <a:lnTo>
                    <a:pt x="2182" y="732"/>
                  </a:lnTo>
                  <a:lnTo>
                    <a:pt x="2178" y="728"/>
                  </a:lnTo>
                  <a:lnTo>
                    <a:pt x="2172" y="724"/>
                  </a:lnTo>
                  <a:lnTo>
                    <a:pt x="2169" y="720"/>
                  </a:lnTo>
                  <a:lnTo>
                    <a:pt x="2163" y="718"/>
                  </a:lnTo>
                  <a:lnTo>
                    <a:pt x="2157" y="715"/>
                  </a:lnTo>
                  <a:lnTo>
                    <a:pt x="2151" y="711"/>
                  </a:lnTo>
                  <a:lnTo>
                    <a:pt x="2146" y="709"/>
                  </a:lnTo>
                  <a:lnTo>
                    <a:pt x="2140" y="707"/>
                  </a:lnTo>
                  <a:lnTo>
                    <a:pt x="2134" y="703"/>
                  </a:lnTo>
                  <a:lnTo>
                    <a:pt x="2131" y="703"/>
                  </a:lnTo>
                  <a:lnTo>
                    <a:pt x="2127" y="701"/>
                  </a:lnTo>
                  <a:lnTo>
                    <a:pt x="2123" y="701"/>
                  </a:lnTo>
                  <a:lnTo>
                    <a:pt x="2113" y="699"/>
                  </a:lnTo>
                  <a:lnTo>
                    <a:pt x="2106" y="699"/>
                  </a:lnTo>
                  <a:lnTo>
                    <a:pt x="2098" y="699"/>
                  </a:lnTo>
                  <a:lnTo>
                    <a:pt x="2092" y="701"/>
                  </a:lnTo>
                  <a:lnTo>
                    <a:pt x="2085" y="701"/>
                  </a:lnTo>
                  <a:lnTo>
                    <a:pt x="2079" y="703"/>
                  </a:lnTo>
                  <a:lnTo>
                    <a:pt x="2073" y="707"/>
                  </a:lnTo>
                  <a:lnTo>
                    <a:pt x="2070" y="709"/>
                  </a:lnTo>
                  <a:lnTo>
                    <a:pt x="2064" y="711"/>
                  </a:lnTo>
                  <a:lnTo>
                    <a:pt x="2058" y="715"/>
                  </a:lnTo>
                  <a:lnTo>
                    <a:pt x="2054" y="718"/>
                  </a:lnTo>
                  <a:lnTo>
                    <a:pt x="2051" y="722"/>
                  </a:lnTo>
                  <a:lnTo>
                    <a:pt x="2045" y="728"/>
                  </a:lnTo>
                  <a:lnTo>
                    <a:pt x="2041" y="734"/>
                  </a:lnTo>
                  <a:lnTo>
                    <a:pt x="2037" y="737"/>
                  </a:lnTo>
                  <a:lnTo>
                    <a:pt x="2035" y="743"/>
                  </a:lnTo>
                  <a:lnTo>
                    <a:pt x="2034" y="747"/>
                  </a:lnTo>
                  <a:lnTo>
                    <a:pt x="2032" y="755"/>
                  </a:lnTo>
                  <a:lnTo>
                    <a:pt x="2028" y="758"/>
                  </a:lnTo>
                  <a:lnTo>
                    <a:pt x="2026" y="766"/>
                  </a:lnTo>
                  <a:lnTo>
                    <a:pt x="2024" y="772"/>
                  </a:lnTo>
                  <a:lnTo>
                    <a:pt x="2020" y="777"/>
                  </a:lnTo>
                  <a:lnTo>
                    <a:pt x="2018" y="783"/>
                  </a:lnTo>
                  <a:lnTo>
                    <a:pt x="2016" y="791"/>
                  </a:lnTo>
                  <a:lnTo>
                    <a:pt x="2013" y="798"/>
                  </a:lnTo>
                  <a:lnTo>
                    <a:pt x="2011" y="806"/>
                  </a:lnTo>
                  <a:lnTo>
                    <a:pt x="2009" y="812"/>
                  </a:lnTo>
                  <a:lnTo>
                    <a:pt x="2007" y="819"/>
                  </a:lnTo>
                  <a:lnTo>
                    <a:pt x="2003" y="825"/>
                  </a:lnTo>
                  <a:lnTo>
                    <a:pt x="2001" y="831"/>
                  </a:lnTo>
                  <a:lnTo>
                    <a:pt x="1999" y="836"/>
                  </a:lnTo>
                  <a:lnTo>
                    <a:pt x="1999" y="842"/>
                  </a:lnTo>
                  <a:lnTo>
                    <a:pt x="1997" y="848"/>
                  </a:lnTo>
                  <a:lnTo>
                    <a:pt x="1996" y="853"/>
                  </a:lnTo>
                  <a:lnTo>
                    <a:pt x="1994" y="857"/>
                  </a:lnTo>
                  <a:lnTo>
                    <a:pt x="1992" y="863"/>
                  </a:lnTo>
                  <a:lnTo>
                    <a:pt x="1992" y="867"/>
                  </a:lnTo>
                  <a:lnTo>
                    <a:pt x="1992" y="870"/>
                  </a:lnTo>
                  <a:lnTo>
                    <a:pt x="1990" y="874"/>
                  </a:lnTo>
                  <a:lnTo>
                    <a:pt x="1990" y="876"/>
                  </a:lnTo>
                  <a:lnTo>
                    <a:pt x="1939" y="884"/>
                  </a:lnTo>
                  <a:lnTo>
                    <a:pt x="1887" y="855"/>
                  </a:lnTo>
                  <a:lnTo>
                    <a:pt x="1887" y="853"/>
                  </a:lnTo>
                  <a:lnTo>
                    <a:pt x="1885" y="851"/>
                  </a:lnTo>
                  <a:lnTo>
                    <a:pt x="1885" y="848"/>
                  </a:lnTo>
                  <a:lnTo>
                    <a:pt x="1883" y="844"/>
                  </a:lnTo>
                  <a:lnTo>
                    <a:pt x="1881" y="838"/>
                  </a:lnTo>
                  <a:lnTo>
                    <a:pt x="1880" y="832"/>
                  </a:lnTo>
                  <a:lnTo>
                    <a:pt x="1878" y="827"/>
                  </a:lnTo>
                  <a:lnTo>
                    <a:pt x="1874" y="819"/>
                  </a:lnTo>
                  <a:lnTo>
                    <a:pt x="1870" y="812"/>
                  </a:lnTo>
                  <a:lnTo>
                    <a:pt x="1866" y="804"/>
                  </a:lnTo>
                  <a:lnTo>
                    <a:pt x="1862" y="796"/>
                  </a:lnTo>
                  <a:lnTo>
                    <a:pt x="1859" y="789"/>
                  </a:lnTo>
                  <a:lnTo>
                    <a:pt x="1855" y="781"/>
                  </a:lnTo>
                  <a:lnTo>
                    <a:pt x="1849" y="774"/>
                  </a:lnTo>
                  <a:lnTo>
                    <a:pt x="1843" y="768"/>
                  </a:lnTo>
                  <a:lnTo>
                    <a:pt x="1838" y="762"/>
                  </a:lnTo>
                  <a:lnTo>
                    <a:pt x="1832" y="756"/>
                  </a:lnTo>
                  <a:lnTo>
                    <a:pt x="1824" y="753"/>
                  </a:lnTo>
                  <a:lnTo>
                    <a:pt x="1817" y="749"/>
                  </a:lnTo>
                  <a:lnTo>
                    <a:pt x="1809" y="747"/>
                  </a:lnTo>
                  <a:lnTo>
                    <a:pt x="1802" y="745"/>
                  </a:lnTo>
                  <a:lnTo>
                    <a:pt x="1792" y="745"/>
                  </a:lnTo>
                  <a:lnTo>
                    <a:pt x="1783" y="745"/>
                  </a:lnTo>
                  <a:lnTo>
                    <a:pt x="1775" y="747"/>
                  </a:lnTo>
                  <a:lnTo>
                    <a:pt x="1769" y="747"/>
                  </a:lnTo>
                  <a:lnTo>
                    <a:pt x="1766" y="747"/>
                  </a:lnTo>
                  <a:lnTo>
                    <a:pt x="1760" y="747"/>
                  </a:lnTo>
                  <a:lnTo>
                    <a:pt x="1756" y="751"/>
                  </a:lnTo>
                  <a:lnTo>
                    <a:pt x="1750" y="751"/>
                  </a:lnTo>
                  <a:lnTo>
                    <a:pt x="1745" y="755"/>
                  </a:lnTo>
                  <a:lnTo>
                    <a:pt x="1739" y="756"/>
                  </a:lnTo>
                  <a:lnTo>
                    <a:pt x="1735" y="758"/>
                  </a:lnTo>
                  <a:lnTo>
                    <a:pt x="1731" y="760"/>
                  </a:lnTo>
                  <a:lnTo>
                    <a:pt x="1726" y="764"/>
                  </a:lnTo>
                  <a:lnTo>
                    <a:pt x="1720" y="766"/>
                  </a:lnTo>
                  <a:lnTo>
                    <a:pt x="1714" y="770"/>
                  </a:lnTo>
                  <a:lnTo>
                    <a:pt x="1710" y="772"/>
                  </a:lnTo>
                  <a:lnTo>
                    <a:pt x="1705" y="775"/>
                  </a:lnTo>
                  <a:lnTo>
                    <a:pt x="1699" y="779"/>
                  </a:lnTo>
                  <a:lnTo>
                    <a:pt x="1695" y="785"/>
                  </a:lnTo>
                  <a:lnTo>
                    <a:pt x="1693" y="781"/>
                  </a:lnTo>
                  <a:lnTo>
                    <a:pt x="1693" y="774"/>
                  </a:lnTo>
                  <a:lnTo>
                    <a:pt x="1691" y="768"/>
                  </a:lnTo>
                  <a:lnTo>
                    <a:pt x="1690" y="762"/>
                  </a:lnTo>
                  <a:lnTo>
                    <a:pt x="1690" y="756"/>
                  </a:lnTo>
                  <a:lnTo>
                    <a:pt x="1688" y="749"/>
                  </a:lnTo>
                  <a:lnTo>
                    <a:pt x="1686" y="739"/>
                  </a:lnTo>
                  <a:lnTo>
                    <a:pt x="1684" y="732"/>
                  </a:lnTo>
                  <a:lnTo>
                    <a:pt x="1682" y="722"/>
                  </a:lnTo>
                  <a:lnTo>
                    <a:pt x="1678" y="713"/>
                  </a:lnTo>
                  <a:lnTo>
                    <a:pt x="1676" y="709"/>
                  </a:lnTo>
                  <a:lnTo>
                    <a:pt x="1676" y="703"/>
                  </a:lnTo>
                  <a:lnTo>
                    <a:pt x="1674" y="697"/>
                  </a:lnTo>
                  <a:lnTo>
                    <a:pt x="1672" y="694"/>
                  </a:lnTo>
                  <a:lnTo>
                    <a:pt x="1669" y="688"/>
                  </a:lnTo>
                  <a:lnTo>
                    <a:pt x="1667" y="684"/>
                  </a:lnTo>
                  <a:lnTo>
                    <a:pt x="1667" y="678"/>
                  </a:lnTo>
                  <a:lnTo>
                    <a:pt x="1665" y="675"/>
                  </a:lnTo>
                  <a:lnTo>
                    <a:pt x="1665" y="673"/>
                  </a:lnTo>
                  <a:lnTo>
                    <a:pt x="1665" y="669"/>
                  </a:lnTo>
                  <a:lnTo>
                    <a:pt x="1665" y="665"/>
                  </a:lnTo>
                  <a:lnTo>
                    <a:pt x="1667" y="658"/>
                  </a:lnTo>
                  <a:lnTo>
                    <a:pt x="1667" y="654"/>
                  </a:lnTo>
                  <a:lnTo>
                    <a:pt x="1669" y="648"/>
                  </a:lnTo>
                  <a:lnTo>
                    <a:pt x="1669" y="644"/>
                  </a:lnTo>
                  <a:lnTo>
                    <a:pt x="1671" y="639"/>
                  </a:lnTo>
                  <a:lnTo>
                    <a:pt x="1671" y="633"/>
                  </a:lnTo>
                  <a:lnTo>
                    <a:pt x="1672" y="629"/>
                  </a:lnTo>
                  <a:lnTo>
                    <a:pt x="1674" y="623"/>
                  </a:lnTo>
                  <a:lnTo>
                    <a:pt x="1676" y="618"/>
                  </a:lnTo>
                  <a:lnTo>
                    <a:pt x="1676" y="612"/>
                  </a:lnTo>
                  <a:lnTo>
                    <a:pt x="1676" y="604"/>
                  </a:lnTo>
                  <a:lnTo>
                    <a:pt x="1676" y="599"/>
                  </a:lnTo>
                  <a:lnTo>
                    <a:pt x="1676" y="593"/>
                  </a:lnTo>
                  <a:lnTo>
                    <a:pt x="1676" y="585"/>
                  </a:lnTo>
                  <a:lnTo>
                    <a:pt x="1678" y="580"/>
                  </a:lnTo>
                  <a:lnTo>
                    <a:pt x="1678" y="574"/>
                  </a:lnTo>
                  <a:lnTo>
                    <a:pt x="1680" y="568"/>
                  </a:lnTo>
                  <a:lnTo>
                    <a:pt x="1680" y="561"/>
                  </a:lnTo>
                  <a:lnTo>
                    <a:pt x="1680" y="555"/>
                  </a:lnTo>
                  <a:lnTo>
                    <a:pt x="1680" y="549"/>
                  </a:lnTo>
                  <a:lnTo>
                    <a:pt x="1680" y="544"/>
                  </a:lnTo>
                  <a:lnTo>
                    <a:pt x="1678" y="538"/>
                  </a:lnTo>
                  <a:lnTo>
                    <a:pt x="1678" y="532"/>
                  </a:lnTo>
                  <a:lnTo>
                    <a:pt x="1676" y="526"/>
                  </a:lnTo>
                  <a:lnTo>
                    <a:pt x="1676" y="523"/>
                  </a:lnTo>
                  <a:lnTo>
                    <a:pt x="1674" y="517"/>
                  </a:lnTo>
                  <a:lnTo>
                    <a:pt x="1672" y="511"/>
                  </a:lnTo>
                  <a:lnTo>
                    <a:pt x="1671" y="506"/>
                  </a:lnTo>
                  <a:lnTo>
                    <a:pt x="1669" y="502"/>
                  </a:lnTo>
                  <a:lnTo>
                    <a:pt x="1663" y="492"/>
                  </a:lnTo>
                  <a:lnTo>
                    <a:pt x="1657" y="485"/>
                  </a:lnTo>
                  <a:lnTo>
                    <a:pt x="1650" y="477"/>
                  </a:lnTo>
                  <a:lnTo>
                    <a:pt x="1642" y="471"/>
                  </a:lnTo>
                  <a:lnTo>
                    <a:pt x="1634" y="466"/>
                  </a:lnTo>
                  <a:lnTo>
                    <a:pt x="1627" y="462"/>
                  </a:lnTo>
                  <a:lnTo>
                    <a:pt x="1617" y="456"/>
                  </a:lnTo>
                  <a:lnTo>
                    <a:pt x="1610" y="452"/>
                  </a:lnTo>
                  <a:lnTo>
                    <a:pt x="1604" y="449"/>
                  </a:lnTo>
                  <a:lnTo>
                    <a:pt x="1598" y="447"/>
                  </a:lnTo>
                  <a:lnTo>
                    <a:pt x="1593" y="445"/>
                  </a:lnTo>
                  <a:lnTo>
                    <a:pt x="1589" y="443"/>
                  </a:lnTo>
                  <a:lnTo>
                    <a:pt x="1585" y="443"/>
                  </a:lnTo>
                  <a:lnTo>
                    <a:pt x="1581" y="414"/>
                  </a:lnTo>
                  <a:lnTo>
                    <a:pt x="1583" y="412"/>
                  </a:lnTo>
                  <a:lnTo>
                    <a:pt x="1587" y="412"/>
                  </a:lnTo>
                  <a:lnTo>
                    <a:pt x="1594" y="411"/>
                  </a:lnTo>
                  <a:lnTo>
                    <a:pt x="1604" y="411"/>
                  </a:lnTo>
                  <a:lnTo>
                    <a:pt x="1612" y="407"/>
                  </a:lnTo>
                  <a:lnTo>
                    <a:pt x="1619" y="405"/>
                  </a:lnTo>
                  <a:lnTo>
                    <a:pt x="1623" y="401"/>
                  </a:lnTo>
                  <a:lnTo>
                    <a:pt x="1627" y="395"/>
                  </a:lnTo>
                  <a:lnTo>
                    <a:pt x="1627" y="388"/>
                  </a:lnTo>
                  <a:lnTo>
                    <a:pt x="1623" y="378"/>
                  </a:lnTo>
                  <a:lnTo>
                    <a:pt x="1621" y="373"/>
                  </a:lnTo>
                  <a:lnTo>
                    <a:pt x="1619" y="369"/>
                  </a:lnTo>
                  <a:lnTo>
                    <a:pt x="1615" y="363"/>
                  </a:lnTo>
                  <a:lnTo>
                    <a:pt x="1613" y="359"/>
                  </a:lnTo>
                  <a:lnTo>
                    <a:pt x="1606" y="350"/>
                  </a:lnTo>
                  <a:lnTo>
                    <a:pt x="1602" y="344"/>
                  </a:lnTo>
                  <a:lnTo>
                    <a:pt x="1598" y="338"/>
                  </a:lnTo>
                  <a:lnTo>
                    <a:pt x="1596" y="336"/>
                  </a:lnTo>
                  <a:lnTo>
                    <a:pt x="1600" y="334"/>
                  </a:lnTo>
                  <a:lnTo>
                    <a:pt x="1602" y="329"/>
                  </a:lnTo>
                  <a:lnTo>
                    <a:pt x="1606" y="325"/>
                  </a:lnTo>
                  <a:lnTo>
                    <a:pt x="1608" y="319"/>
                  </a:lnTo>
                  <a:lnTo>
                    <a:pt x="1610" y="314"/>
                  </a:lnTo>
                  <a:lnTo>
                    <a:pt x="1610" y="308"/>
                  </a:lnTo>
                  <a:lnTo>
                    <a:pt x="1610" y="302"/>
                  </a:lnTo>
                  <a:lnTo>
                    <a:pt x="1606" y="296"/>
                  </a:lnTo>
                  <a:lnTo>
                    <a:pt x="1602" y="291"/>
                  </a:lnTo>
                  <a:lnTo>
                    <a:pt x="1596" y="287"/>
                  </a:lnTo>
                  <a:lnTo>
                    <a:pt x="1593" y="283"/>
                  </a:lnTo>
                  <a:lnTo>
                    <a:pt x="1587" y="279"/>
                  </a:lnTo>
                  <a:lnTo>
                    <a:pt x="1583" y="277"/>
                  </a:lnTo>
                  <a:lnTo>
                    <a:pt x="1579" y="276"/>
                  </a:lnTo>
                  <a:lnTo>
                    <a:pt x="1577" y="274"/>
                  </a:lnTo>
                  <a:lnTo>
                    <a:pt x="1577" y="272"/>
                  </a:lnTo>
                  <a:lnTo>
                    <a:pt x="1577" y="266"/>
                  </a:lnTo>
                  <a:lnTo>
                    <a:pt x="1577" y="262"/>
                  </a:lnTo>
                  <a:lnTo>
                    <a:pt x="1577" y="255"/>
                  </a:lnTo>
                  <a:lnTo>
                    <a:pt x="1575" y="247"/>
                  </a:lnTo>
                  <a:lnTo>
                    <a:pt x="1574" y="239"/>
                  </a:lnTo>
                  <a:lnTo>
                    <a:pt x="1574" y="232"/>
                  </a:lnTo>
                  <a:lnTo>
                    <a:pt x="1570" y="222"/>
                  </a:lnTo>
                  <a:lnTo>
                    <a:pt x="1566" y="215"/>
                  </a:lnTo>
                  <a:lnTo>
                    <a:pt x="1560" y="205"/>
                  </a:lnTo>
                  <a:lnTo>
                    <a:pt x="1556" y="200"/>
                  </a:lnTo>
                  <a:lnTo>
                    <a:pt x="1549" y="192"/>
                  </a:lnTo>
                  <a:lnTo>
                    <a:pt x="1545" y="186"/>
                  </a:lnTo>
                  <a:lnTo>
                    <a:pt x="1541" y="182"/>
                  </a:lnTo>
                  <a:lnTo>
                    <a:pt x="1541" y="179"/>
                  </a:lnTo>
                  <a:lnTo>
                    <a:pt x="1539" y="173"/>
                  </a:lnTo>
                  <a:lnTo>
                    <a:pt x="1539" y="167"/>
                  </a:lnTo>
                  <a:lnTo>
                    <a:pt x="1536" y="160"/>
                  </a:lnTo>
                  <a:lnTo>
                    <a:pt x="1532" y="152"/>
                  </a:lnTo>
                  <a:lnTo>
                    <a:pt x="1526" y="144"/>
                  </a:lnTo>
                  <a:lnTo>
                    <a:pt x="1520" y="137"/>
                  </a:lnTo>
                  <a:lnTo>
                    <a:pt x="1515" y="133"/>
                  </a:lnTo>
                  <a:lnTo>
                    <a:pt x="1511" y="127"/>
                  </a:lnTo>
                  <a:lnTo>
                    <a:pt x="1503" y="124"/>
                  </a:lnTo>
                  <a:lnTo>
                    <a:pt x="1496" y="120"/>
                  </a:lnTo>
                  <a:lnTo>
                    <a:pt x="1488" y="114"/>
                  </a:lnTo>
                  <a:lnTo>
                    <a:pt x="1479" y="110"/>
                  </a:lnTo>
                  <a:lnTo>
                    <a:pt x="1469" y="106"/>
                  </a:lnTo>
                  <a:lnTo>
                    <a:pt x="1461" y="103"/>
                  </a:lnTo>
                  <a:lnTo>
                    <a:pt x="1452" y="99"/>
                  </a:lnTo>
                  <a:lnTo>
                    <a:pt x="1444" y="95"/>
                  </a:lnTo>
                  <a:lnTo>
                    <a:pt x="1435" y="91"/>
                  </a:lnTo>
                  <a:lnTo>
                    <a:pt x="1429" y="89"/>
                  </a:lnTo>
                  <a:lnTo>
                    <a:pt x="1423" y="87"/>
                  </a:lnTo>
                  <a:lnTo>
                    <a:pt x="1420" y="86"/>
                  </a:lnTo>
                  <a:lnTo>
                    <a:pt x="1416" y="84"/>
                  </a:lnTo>
                  <a:lnTo>
                    <a:pt x="1418" y="84"/>
                  </a:lnTo>
                  <a:lnTo>
                    <a:pt x="1423" y="82"/>
                  </a:lnTo>
                  <a:lnTo>
                    <a:pt x="1431" y="78"/>
                  </a:lnTo>
                  <a:lnTo>
                    <a:pt x="1439" y="74"/>
                  </a:lnTo>
                  <a:lnTo>
                    <a:pt x="1441" y="70"/>
                  </a:lnTo>
                  <a:lnTo>
                    <a:pt x="1442" y="67"/>
                  </a:lnTo>
                  <a:lnTo>
                    <a:pt x="1444" y="63"/>
                  </a:lnTo>
                  <a:lnTo>
                    <a:pt x="1444" y="57"/>
                  </a:lnTo>
                  <a:lnTo>
                    <a:pt x="1442" y="51"/>
                  </a:lnTo>
                  <a:lnTo>
                    <a:pt x="1441" y="46"/>
                  </a:lnTo>
                  <a:lnTo>
                    <a:pt x="1435" y="40"/>
                  </a:lnTo>
                  <a:lnTo>
                    <a:pt x="1427" y="32"/>
                  </a:lnTo>
                  <a:lnTo>
                    <a:pt x="1423" y="27"/>
                  </a:lnTo>
                  <a:lnTo>
                    <a:pt x="1418" y="25"/>
                  </a:lnTo>
                  <a:lnTo>
                    <a:pt x="1412" y="21"/>
                  </a:lnTo>
                  <a:lnTo>
                    <a:pt x="1408" y="17"/>
                  </a:lnTo>
                  <a:lnTo>
                    <a:pt x="1402" y="15"/>
                  </a:lnTo>
                  <a:lnTo>
                    <a:pt x="1397" y="13"/>
                  </a:lnTo>
                  <a:lnTo>
                    <a:pt x="1393" y="11"/>
                  </a:lnTo>
                  <a:lnTo>
                    <a:pt x="1387" y="10"/>
                  </a:lnTo>
                  <a:lnTo>
                    <a:pt x="1382" y="8"/>
                  </a:lnTo>
                  <a:lnTo>
                    <a:pt x="1378" y="6"/>
                  </a:lnTo>
                  <a:lnTo>
                    <a:pt x="1372" y="4"/>
                  </a:lnTo>
                  <a:lnTo>
                    <a:pt x="1366" y="4"/>
                  </a:lnTo>
                  <a:lnTo>
                    <a:pt x="1361" y="2"/>
                  </a:lnTo>
                  <a:lnTo>
                    <a:pt x="1355" y="2"/>
                  </a:lnTo>
                  <a:lnTo>
                    <a:pt x="1351" y="2"/>
                  </a:lnTo>
                  <a:lnTo>
                    <a:pt x="1345" y="2"/>
                  </a:lnTo>
                  <a:lnTo>
                    <a:pt x="1340" y="0"/>
                  </a:lnTo>
                  <a:lnTo>
                    <a:pt x="1334" y="0"/>
                  </a:lnTo>
                  <a:lnTo>
                    <a:pt x="1326" y="0"/>
                  </a:lnTo>
                  <a:lnTo>
                    <a:pt x="1323" y="0"/>
                  </a:lnTo>
                  <a:lnTo>
                    <a:pt x="1315" y="0"/>
                  </a:lnTo>
                  <a:lnTo>
                    <a:pt x="1311" y="0"/>
                  </a:lnTo>
                  <a:lnTo>
                    <a:pt x="1306" y="0"/>
                  </a:lnTo>
                  <a:lnTo>
                    <a:pt x="1300" y="2"/>
                  </a:lnTo>
                  <a:lnTo>
                    <a:pt x="1294" y="2"/>
                  </a:lnTo>
                  <a:lnTo>
                    <a:pt x="1288" y="2"/>
                  </a:lnTo>
                  <a:lnTo>
                    <a:pt x="1283" y="2"/>
                  </a:lnTo>
                  <a:lnTo>
                    <a:pt x="1279" y="2"/>
                  </a:lnTo>
                  <a:lnTo>
                    <a:pt x="1273" y="2"/>
                  </a:lnTo>
                  <a:lnTo>
                    <a:pt x="1268" y="4"/>
                  </a:lnTo>
                  <a:lnTo>
                    <a:pt x="1262" y="4"/>
                  </a:lnTo>
                  <a:lnTo>
                    <a:pt x="1258" y="4"/>
                  </a:lnTo>
                  <a:lnTo>
                    <a:pt x="1252" y="4"/>
                  </a:lnTo>
                  <a:lnTo>
                    <a:pt x="1247" y="4"/>
                  </a:lnTo>
                  <a:lnTo>
                    <a:pt x="1241" y="6"/>
                  </a:lnTo>
                  <a:lnTo>
                    <a:pt x="1233" y="8"/>
                  </a:lnTo>
                  <a:lnTo>
                    <a:pt x="1228" y="10"/>
                  </a:lnTo>
                  <a:lnTo>
                    <a:pt x="1220" y="11"/>
                  </a:lnTo>
                  <a:lnTo>
                    <a:pt x="1214" y="13"/>
                  </a:lnTo>
                  <a:lnTo>
                    <a:pt x="1209" y="17"/>
                  </a:lnTo>
                  <a:lnTo>
                    <a:pt x="1199" y="19"/>
                  </a:lnTo>
                  <a:lnTo>
                    <a:pt x="1193" y="23"/>
                  </a:lnTo>
                  <a:lnTo>
                    <a:pt x="1186" y="27"/>
                  </a:lnTo>
                  <a:lnTo>
                    <a:pt x="1178" y="30"/>
                  </a:lnTo>
                  <a:lnTo>
                    <a:pt x="1171" y="34"/>
                  </a:lnTo>
                  <a:lnTo>
                    <a:pt x="1163" y="40"/>
                  </a:lnTo>
                  <a:lnTo>
                    <a:pt x="1155" y="44"/>
                  </a:lnTo>
                  <a:lnTo>
                    <a:pt x="1150" y="48"/>
                  </a:lnTo>
                  <a:lnTo>
                    <a:pt x="1142" y="51"/>
                  </a:lnTo>
                  <a:lnTo>
                    <a:pt x="1136" y="55"/>
                  </a:lnTo>
                  <a:lnTo>
                    <a:pt x="1129" y="59"/>
                  </a:lnTo>
                  <a:lnTo>
                    <a:pt x="1123" y="63"/>
                  </a:lnTo>
                  <a:lnTo>
                    <a:pt x="1117" y="67"/>
                  </a:lnTo>
                  <a:lnTo>
                    <a:pt x="1112" y="70"/>
                  </a:lnTo>
                  <a:lnTo>
                    <a:pt x="1106" y="74"/>
                  </a:lnTo>
                  <a:lnTo>
                    <a:pt x="1102" y="78"/>
                  </a:lnTo>
                  <a:lnTo>
                    <a:pt x="1096" y="80"/>
                  </a:lnTo>
                  <a:lnTo>
                    <a:pt x="1093" y="82"/>
                  </a:lnTo>
                  <a:lnTo>
                    <a:pt x="1089" y="86"/>
                  </a:lnTo>
                  <a:lnTo>
                    <a:pt x="1087" y="87"/>
                  </a:lnTo>
                  <a:lnTo>
                    <a:pt x="1083" y="91"/>
                  </a:lnTo>
                  <a:lnTo>
                    <a:pt x="1081" y="91"/>
                  </a:lnTo>
                  <a:lnTo>
                    <a:pt x="1081" y="89"/>
                  </a:lnTo>
                  <a:lnTo>
                    <a:pt x="1081" y="82"/>
                  </a:lnTo>
                  <a:lnTo>
                    <a:pt x="1079" y="78"/>
                  </a:lnTo>
                  <a:lnTo>
                    <a:pt x="1077" y="72"/>
                  </a:lnTo>
                  <a:lnTo>
                    <a:pt x="1076" y="67"/>
                  </a:lnTo>
                  <a:lnTo>
                    <a:pt x="1074" y="63"/>
                  </a:lnTo>
                  <a:lnTo>
                    <a:pt x="1070" y="57"/>
                  </a:lnTo>
                  <a:lnTo>
                    <a:pt x="1064" y="53"/>
                  </a:lnTo>
                  <a:lnTo>
                    <a:pt x="1060" y="48"/>
                  </a:lnTo>
                  <a:lnTo>
                    <a:pt x="1055" y="46"/>
                  </a:lnTo>
                  <a:lnTo>
                    <a:pt x="1047" y="42"/>
                  </a:lnTo>
                  <a:lnTo>
                    <a:pt x="1039" y="40"/>
                  </a:lnTo>
                  <a:lnTo>
                    <a:pt x="1034" y="40"/>
                  </a:lnTo>
                  <a:lnTo>
                    <a:pt x="1028" y="40"/>
                  </a:lnTo>
                  <a:lnTo>
                    <a:pt x="1024" y="40"/>
                  </a:lnTo>
                  <a:lnTo>
                    <a:pt x="1019" y="42"/>
                  </a:lnTo>
                  <a:lnTo>
                    <a:pt x="1011" y="42"/>
                  </a:lnTo>
                  <a:lnTo>
                    <a:pt x="1005" y="44"/>
                  </a:lnTo>
                  <a:lnTo>
                    <a:pt x="1000" y="46"/>
                  </a:lnTo>
                  <a:lnTo>
                    <a:pt x="996" y="48"/>
                  </a:lnTo>
                  <a:lnTo>
                    <a:pt x="990" y="51"/>
                  </a:lnTo>
                  <a:lnTo>
                    <a:pt x="984" y="53"/>
                  </a:lnTo>
                  <a:lnTo>
                    <a:pt x="981" y="57"/>
                  </a:lnTo>
                  <a:lnTo>
                    <a:pt x="977" y="63"/>
                  </a:lnTo>
                  <a:lnTo>
                    <a:pt x="969" y="70"/>
                  </a:lnTo>
                  <a:lnTo>
                    <a:pt x="962" y="80"/>
                  </a:lnTo>
                  <a:lnTo>
                    <a:pt x="958" y="84"/>
                  </a:lnTo>
                  <a:lnTo>
                    <a:pt x="956" y="89"/>
                  </a:lnTo>
                  <a:lnTo>
                    <a:pt x="954" y="93"/>
                  </a:lnTo>
                  <a:lnTo>
                    <a:pt x="952" y="99"/>
                  </a:lnTo>
                  <a:lnTo>
                    <a:pt x="946" y="106"/>
                  </a:lnTo>
                  <a:lnTo>
                    <a:pt x="943" y="114"/>
                  </a:lnTo>
                  <a:lnTo>
                    <a:pt x="939" y="122"/>
                  </a:lnTo>
                  <a:lnTo>
                    <a:pt x="939" y="129"/>
                  </a:lnTo>
                  <a:lnTo>
                    <a:pt x="937" y="133"/>
                  </a:lnTo>
                  <a:lnTo>
                    <a:pt x="937" y="137"/>
                  </a:lnTo>
                  <a:lnTo>
                    <a:pt x="937" y="139"/>
                  </a:lnTo>
                  <a:lnTo>
                    <a:pt x="937" y="135"/>
                  </a:lnTo>
                  <a:lnTo>
                    <a:pt x="935" y="131"/>
                  </a:lnTo>
                  <a:lnTo>
                    <a:pt x="931" y="127"/>
                  </a:lnTo>
                  <a:lnTo>
                    <a:pt x="927" y="124"/>
                  </a:lnTo>
                  <a:lnTo>
                    <a:pt x="922" y="118"/>
                  </a:lnTo>
                  <a:lnTo>
                    <a:pt x="918" y="112"/>
                  </a:lnTo>
                  <a:lnTo>
                    <a:pt x="910" y="106"/>
                  </a:lnTo>
                  <a:lnTo>
                    <a:pt x="906" y="101"/>
                  </a:lnTo>
                  <a:lnTo>
                    <a:pt x="899" y="93"/>
                  </a:lnTo>
                  <a:lnTo>
                    <a:pt x="893" y="89"/>
                  </a:lnTo>
                  <a:lnTo>
                    <a:pt x="885" y="82"/>
                  </a:lnTo>
                  <a:lnTo>
                    <a:pt x="880" y="80"/>
                  </a:lnTo>
                  <a:lnTo>
                    <a:pt x="874" y="74"/>
                  </a:lnTo>
                  <a:lnTo>
                    <a:pt x="868" y="72"/>
                  </a:lnTo>
                  <a:lnTo>
                    <a:pt x="865" y="70"/>
                  </a:lnTo>
                  <a:lnTo>
                    <a:pt x="863" y="72"/>
                  </a:lnTo>
                  <a:lnTo>
                    <a:pt x="857" y="74"/>
                  </a:lnTo>
                  <a:lnTo>
                    <a:pt x="853" y="80"/>
                  </a:lnTo>
                  <a:lnTo>
                    <a:pt x="849" y="86"/>
                  </a:lnTo>
                  <a:lnTo>
                    <a:pt x="849" y="95"/>
                  </a:lnTo>
                  <a:lnTo>
                    <a:pt x="847" y="101"/>
                  </a:lnTo>
                  <a:lnTo>
                    <a:pt x="847" y="108"/>
                  </a:lnTo>
                  <a:lnTo>
                    <a:pt x="847" y="114"/>
                  </a:lnTo>
                  <a:lnTo>
                    <a:pt x="847" y="116"/>
                  </a:lnTo>
                  <a:lnTo>
                    <a:pt x="846" y="116"/>
                  </a:lnTo>
                  <a:lnTo>
                    <a:pt x="844" y="114"/>
                  </a:lnTo>
                  <a:lnTo>
                    <a:pt x="838" y="112"/>
                  </a:lnTo>
                  <a:lnTo>
                    <a:pt x="834" y="112"/>
                  </a:lnTo>
                  <a:lnTo>
                    <a:pt x="828" y="112"/>
                  </a:lnTo>
                  <a:lnTo>
                    <a:pt x="823" y="112"/>
                  </a:lnTo>
                  <a:lnTo>
                    <a:pt x="819" y="114"/>
                  </a:lnTo>
                  <a:lnTo>
                    <a:pt x="813" y="120"/>
                  </a:lnTo>
                  <a:lnTo>
                    <a:pt x="811" y="124"/>
                  </a:lnTo>
                  <a:lnTo>
                    <a:pt x="808" y="129"/>
                  </a:lnTo>
                  <a:lnTo>
                    <a:pt x="806" y="135"/>
                  </a:lnTo>
                  <a:lnTo>
                    <a:pt x="806" y="141"/>
                  </a:lnTo>
                  <a:lnTo>
                    <a:pt x="806" y="144"/>
                  </a:lnTo>
                  <a:lnTo>
                    <a:pt x="806" y="148"/>
                  </a:lnTo>
                  <a:lnTo>
                    <a:pt x="806" y="152"/>
                  </a:lnTo>
                  <a:lnTo>
                    <a:pt x="806" y="154"/>
                  </a:lnTo>
                  <a:lnTo>
                    <a:pt x="804" y="152"/>
                  </a:lnTo>
                  <a:lnTo>
                    <a:pt x="796" y="146"/>
                  </a:lnTo>
                  <a:lnTo>
                    <a:pt x="792" y="144"/>
                  </a:lnTo>
                  <a:lnTo>
                    <a:pt x="787" y="143"/>
                  </a:lnTo>
                  <a:lnTo>
                    <a:pt x="781" y="139"/>
                  </a:lnTo>
                  <a:lnTo>
                    <a:pt x="775" y="137"/>
                  </a:lnTo>
                  <a:lnTo>
                    <a:pt x="770" y="135"/>
                  </a:lnTo>
                  <a:lnTo>
                    <a:pt x="764" y="131"/>
                  </a:lnTo>
                  <a:lnTo>
                    <a:pt x="756" y="129"/>
                  </a:lnTo>
                  <a:lnTo>
                    <a:pt x="751" y="127"/>
                  </a:lnTo>
                  <a:lnTo>
                    <a:pt x="745" y="127"/>
                  </a:lnTo>
                  <a:lnTo>
                    <a:pt x="741" y="127"/>
                  </a:lnTo>
                  <a:lnTo>
                    <a:pt x="735" y="127"/>
                  </a:lnTo>
                  <a:lnTo>
                    <a:pt x="732" y="129"/>
                  </a:lnTo>
                  <a:lnTo>
                    <a:pt x="726" y="133"/>
                  </a:lnTo>
                  <a:lnTo>
                    <a:pt x="722" y="139"/>
                  </a:lnTo>
                  <a:lnTo>
                    <a:pt x="720" y="146"/>
                  </a:lnTo>
                  <a:lnTo>
                    <a:pt x="720" y="156"/>
                  </a:lnTo>
                  <a:lnTo>
                    <a:pt x="720" y="163"/>
                  </a:lnTo>
                  <a:lnTo>
                    <a:pt x="720" y="169"/>
                  </a:lnTo>
                  <a:lnTo>
                    <a:pt x="722" y="173"/>
                  </a:lnTo>
                  <a:lnTo>
                    <a:pt x="722" y="175"/>
                  </a:lnTo>
                  <a:lnTo>
                    <a:pt x="720" y="175"/>
                  </a:lnTo>
                  <a:lnTo>
                    <a:pt x="716" y="173"/>
                  </a:lnTo>
                  <a:lnTo>
                    <a:pt x="709" y="171"/>
                  </a:lnTo>
                  <a:lnTo>
                    <a:pt x="703" y="171"/>
                  </a:lnTo>
                  <a:lnTo>
                    <a:pt x="693" y="169"/>
                  </a:lnTo>
                  <a:lnTo>
                    <a:pt x="684" y="171"/>
                  </a:lnTo>
                  <a:lnTo>
                    <a:pt x="676" y="171"/>
                  </a:lnTo>
                  <a:lnTo>
                    <a:pt x="669" y="175"/>
                  </a:lnTo>
                  <a:lnTo>
                    <a:pt x="661" y="181"/>
                  </a:lnTo>
                  <a:lnTo>
                    <a:pt x="657" y="186"/>
                  </a:lnTo>
                  <a:lnTo>
                    <a:pt x="655" y="194"/>
                  </a:lnTo>
                  <a:lnTo>
                    <a:pt x="655" y="201"/>
                  </a:lnTo>
                  <a:lnTo>
                    <a:pt x="655" y="205"/>
                  </a:lnTo>
                  <a:lnTo>
                    <a:pt x="655" y="211"/>
                  </a:lnTo>
                  <a:lnTo>
                    <a:pt x="657" y="215"/>
                  </a:lnTo>
                  <a:lnTo>
                    <a:pt x="657" y="217"/>
                  </a:lnTo>
                  <a:lnTo>
                    <a:pt x="655" y="217"/>
                  </a:lnTo>
                  <a:lnTo>
                    <a:pt x="650" y="215"/>
                  </a:lnTo>
                  <a:lnTo>
                    <a:pt x="644" y="213"/>
                  </a:lnTo>
                  <a:lnTo>
                    <a:pt x="636" y="213"/>
                  </a:lnTo>
                  <a:lnTo>
                    <a:pt x="629" y="211"/>
                  </a:lnTo>
                  <a:lnTo>
                    <a:pt x="621" y="213"/>
                  </a:lnTo>
                  <a:lnTo>
                    <a:pt x="614" y="215"/>
                  </a:lnTo>
                  <a:lnTo>
                    <a:pt x="610" y="220"/>
                  </a:lnTo>
                  <a:lnTo>
                    <a:pt x="606" y="222"/>
                  </a:lnTo>
                  <a:lnTo>
                    <a:pt x="604" y="228"/>
                  </a:lnTo>
                  <a:lnTo>
                    <a:pt x="602" y="232"/>
                  </a:lnTo>
                  <a:lnTo>
                    <a:pt x="600" y="238"/>
                  </a:lnTo>
                  <a:lnTo>
                    <a:pt x="597" y="241"/>
                  </a:lnTo>
                  <a:lnTo>
                    <a:pt x="595" y="249"/>
                  </a:lnTo>
                  <a:lnTo>
                    <a:pt x="595" y="255"/>
                  </a:lnTo>
                  <a:lnTo>
                    <a:pt x="593" y="262"/>
                  </a:lnTo>
                  <a:lnTo>
                    <a:pt x="591" y="268"/>
                  </a:lnTo>
                  <a:lnTo>
                    <a:pt x="589" y="274"/>
                  </a:lnTo>
                  <a:lnTo>
                    <a:pt x="587" y="279"/>
                  </a:lnTo>
                  <a:lnTo>
                    <a:pt x="587" y="283"/>
                  </a:lnTo>
                  <a:lnTo>
                    <a:pt x="587" y="291"/>
                  </a:lnTo>
                  <a:lnTo>
                    <a:pt x="587" y="293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7" name="Freeform 10"/>
            <p:cNvSpPr>
              <a:spLocks/>
            </p:cNvSpPr>
            <p:nvPr/>
          </p:nvSpPr>
          <p:spPr bwMode="auto">
            <a:xfrm>
              <a:off x="1085" y="2342"/>
              <a:ext cx="470" cy="281"/>
            </a:xfrm>
            <a:custGeom>
              <a:avLst/>
              <a:gdLst>
                <a:gd name="T0" fmla="*/ 1 w 940"/>
                <a:gd name="T1" fmla="*/ 0 h 563"/>
                <a:gd name="T2" fmla="*/ 0 w 940"/>
                <a:gd name="T3" fmla="*/ 0 h 563"/>
                <a:gd name="T4" fmla="*/ 1 w 940"/>
                <a:gd name="T5" fmla="*/ 0 h 563"/>
                <a:gd name="T6" fmla="*/ 1 w 940"/>
                <a:gd name="T7" fmla="*/ 0 h 563"/>
                <a:gd name="T8" fmla="*/ 1 w 940"/>
                <a:gd name="T9" fmla="*/ 0 h 563"/>
                <a:gd name="T10" fmla="*/ 1 w 940"/>
                <a:gd name="T11" fmla="*/ 0 h 563"/>
                <a:gd name="T12" fmla="*/ 1 w 940"/>
                <a:gd name="T13" fmla="*/ 0 h 563"/>
                <a:gd name="T14" fmla="*/ 1 w 940"/>
                <a:gd name="T15" fmla="*/ 0 h 563"/>
                <a:gd name="T16" fmla="*/ 1 w 940"/>
                <a:gd name="T17" fmla="*/ 0 h 563"/>
                <a:gd name="T18" fmla="*/ 1 w 940"/>
                <a:gd name="T19" fmla="*/ 0 h 563"/>
                <a:gd name="T20" fmla="*/ 1 w 940"/>
                <a:gd name="T21" fmla="*/ 0 h 563"/>
                <a:gd name="T22" fmla="*/ 1 w 940"/>
                <a:gd name="T23" fmla="*/ 0 h 563"/>
                <a:gd name="T24" fmla="*/ 1 w 940"/>
                <a:gd name="T25" fmla="*/ 0 h 563"/>
                <a:gd name="T26" fmla="*/ 1 w 940"/>
                <a:gd name="T27" fmla="*/ 0 h 563"/>
                <a:gd name="T28" fmla="*/ 1 w 940"/>
                <a:gd name="T29" fmla="*/ 0 h 563"/>
                <a:gd name="T30" fmla="*/ 1 w 940"/>
                <a:gd name="T31" fmla="*/ 0 h 563"/>
                <a:gd name="T32" fmla="*/ 1 w 940"/>
                <a:gd name="T33" fmla="*/ 0 h 563"/>
                <a:gd name="T34" fmla="*/ 1 w 940"/>
                <a:gd name="T35" fmla="*/ 0 h 563"/>
                <a:gd name="T36" fmla="*/ 1 w 940"/>
                <a:gd name="T37" fmla="*/ 0 h 563"/>
                <a:gd name="T38" fmla="*/ 1 w 940"/>
                <a:gd name="T39" fmla="*/ 0 h 563"/>
                <a:gd name="T40" fmla="*/ 1 w 940"/>
                <a:gd name="T41" fmla="*/ 0 h 563"/>
                <a:gd name="T42" fmla="*/ 1 w 940"/>
                <a:gd name="T43" fmla="*/ 0 h 563"/>
                <a:gd name="T44" fmla="*/ 1 w 940"/>
                <a:gd name="T45" fmla="*/ 0 h 563"/>
                <a:gd name="T46" fmla="*/ 2 w 940"/>
                <a:gd name="T47" fmla="*/ 0 h 563"/>
                <a:gd name="T48" fmla="*/ 2 w 940"/>
                <a:gd name="T49" fmla="*/ 0 h 563"/>
                <a:gd name="T50" fmla="*/ 2 w 940"/>
                <a:gd name="T51" fmla="*/ 0 h 563"/>
                <a:gd name="T52" fmla="*/ 2 w 940"/>
                <a:gd name="T53" fmla="*/ 0 h 563"/>
                <a:gd name="T54" fmla="*/ 2 w 940"/>
                <a:gd name="T55" fmla="*/ 0 h 563"/>
                <a:gd name="T56" fmla="*/ 2 w 940"/>
                <a:gd name="T57" fmla="*/ 0 h 563"/>
                <a:gd name="T58" fmla="*/ 2 w 940"/>
                <a:gd name="T59" fmla="*/ 0 h 563"/>
                <a:gd name="T60" fmla="*/ 2 w 940"/>
                <a:gd name="T61" fmla="*/ 0 h 563"/>
                <a:gd name="T62" fmla="*/ 2 w 940"/>
                <a:gd name="T63" fmla="*/ 0 h 563"/>
                <a:gd name="T64" fmla="*/ 2 w 940"/>
                <a:gd name="T65" fmla="*/ 0 h 563"/>
                <a:gd name="T66" fmla="*/ 2 w 940"/>
                <a:gd name="T67" fmla="*/ 0 h 563"/>
                <a:gd name="T68" fmla="*/ 2 w 940"/>
                <a:gd name="T69" fmla="*/ 0 h 563"/>
                <a:gd name="T70" fmla="*/ 2 w 940"/>
                <a:gd name="T71" fmla="*/ 0 h 563"/>
                <a:gd name="T72" fmla="*/ 2 w 940"/>
                <a:gd name="T73" fmla="*/ 0 h 563"/>
                <a:gd name="T74" fmla="*/ 2 w 940"/>
                <a:gd name="T75" fmla="*/ 0 h 563"/>
                <a:gd name="T76" fmla="*/ 2 w 940"/>
                <a:gd name="T77" fmla="*/ 1 h 563"/>
                <a:gd name="T78" fmla="*/ 1 w 940"/>
                <a:gd name="T79" fmla="*/ 0 h 56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40"/>
                <a:gd name="T121" fmla="*/ 0 h 563"/>
                <a:gd name="T122" fmla="*/ 940 w 940"/>
                <a:gd name="T123" fmla="*/ 563 h 56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40" h="563">
                  <a:moveTo>
                    <a:pt x="7" y="403"/>
                  </a:moveTo>
                  <a:lnTo>
                    <a:pt x="3" y="365"/>
                  </a:lnTo>
                  <a:lnTo>
                    <a:pt x="68" y="335"/>
                  </a:lnTo>
                  <a:lnTo>
                    <a:pt x="0" y="299"/>
                  </a:lnTo>
                  <a:lnTo>
                    <a:pt x="39" y="278"/>
                  </a:lnTo>
                  <a:lnTo>
                    <a:pt x="83" y="268"/>
                  </a:lnTo>
                  <a:lnTo>
                    <a:pt x="68" y="238"/>
                  </a:lnTo>
                  <a:lnTo>
                    <a:pt x="136" y="226"/>
                  </a:lnTo>
                  <a:lnTo>
                    <a:pt x="115" y="186"/>
                  </a:lnTo>
                  <a:lnTo>
                    <a:pt x="174" y="188"/>
                  </a:lnTo>
                  <a:lnTo>
                    <a:pt x="226" y="209"/>
                  </a:lnTo>
                  <a:lnTo>
                    <a:pt x="203" y="145"/>
                  </a:lnTo>
                  <a:lnTo>
                    <a:pt x="264" y="171"/>
                  </a:lnTo>
                  <a:lnTo>
                    <a:pt x="315" y="202"/>
                  </a:lnTo>
                  <a:lnTo>
                    <a:pt x="313" y="200"/>
                  </a:lnTo>
                  <a:lnTo>
                    <a:pt x="311" y="194"/>
                  </a:lnTo>
                  <a:lnTo>
                    <a:pt x="306" y="188"/>
                  </a:lnTo>
                  <a:lnTo>
                    <a:pt x="304" y="181"/>
                  </a:lnTo>
                  <a:lnTo>
                    <a:pt x="298" y="173"/>
                  </a:lnTo>
                  <a:lnTo>
                    <a:pt x="294" y="164"/>
                  </a:lnTo>
                  <a:lnTo>
                    <a:pt x="288" y="156"/>
                  </a:lnTo>
                  <a:lnTo>
                    <a:pt x="287" y="148"/>
                  </a:lnTo>
                  <a:lnTo>
                    <a:pt x="283" y="141"/>
                  </a:lnTo>
                  <a:lnTo>
                    <a:pt x="279" y="135"/>
                  </a:lnTo>
                  <a:lnTo>
                    <a:pt x="277" y="128"/>
                  </a:lnTo>
                  <a:lnTo>
                    <a:pt x="275" y="122"/>
                  </a:lnTo>
                  <a:lnTo>
                    <a:pt x="271" y="118"/>
                  </a:lnTo>
                  <a:lnTo>
                    <a:pt x="271" y="114"/>
                  </a:lnTo>
                  <a:lnTo>
                    <a:pt x="271" y="110"/>
                  </a:lnTo>
                  <a:lnTo>
                    <a:pt x="315" y="139"/>
                  </a:lnTo>
                  <a:lnTo>
                    <a:pt x="313" y="137"/>
                  </a:lnTo>
                  <a:lnTo>
                    <a:pt x="311" y="133"/>
                  </a:lnTo>
                  <a:lnTo>
                    <a:pt x="307" y="129"/>
                  </a:lnTo>
                  <a:lnTo>
                    <a:pt x="306" y="124"/>
                  </a:lnTo>
                  <a:lnTo>
                    <a:pt x="304" y="120"/>
                  </a:lnTo>
                  <a:lnTo>
                    <a:pt x="302" y="116"/>
                  </a:lnTo>
                  <a:lnTo>
                    <a:pt x="300" y="110"/>
                  </a:lnTo>
                  <a:lnTo>
                    <a:pt x="300" y="107"/>
                  </a:lnTo>
                  <a:lnTo>
                    <a:pt x="300" y="101"/>
                  </a:lnTo>
                  <a:lnTo>
                    <a:pt x="300" y="95"/>
                  </a:lnTo>
                  <a:lnTo>
                    <a:pt x="300" y="90"/>
                  </a:lnTo>
                  <a:lnTo>
                    <a:pt x="302" y="84"/>
                  </a:lnTo>
                  <a:lnTo>
                    <a:pt x="355" y="143"/>
                  </a:lnTo>
                  <a:lnTo>
                    <a:pt x="397" y="152"/>
                  </a:lnTo>
                  <a:lnTo>
                    <a:pt x="412" y="97"/>
                  </a:lnTo>
                  <a:lnTo>
                    <a:pt x="433" y="82"/>
                  </a:lnTo>
                  <a:lnTo>
                    <a:pt x="467" y="129"/>
                  </a:lnTo>
                  <a:lnTo>
                    <a:pt x="598" y="27"/>
                  </a:lnTo>
                  <a:lnTo>
                    <a:pt x="682" y="4"/>
                  </a:lnTo>
                  <a:lnTo>
                    <a:pt x="790" y="0"/>
                  </a:lnTo>
                  <a:lnTo>
                    <a:pt x="733" y="52"/>
                  </a:lnTo>
                  <a:lnTo>
                    <a:pt x="845" y="82"/>
                  </a:lnTo>
                  <a:lnTo>
                    <a:pt x="891" y="105"/>
                  </a:lnTo>
                  <a:lnTo>
                    <a:pt x="838" y="120"/>
                  </a:lnTo>
                  <a:lnTo>
                    <a:pt x="840" y="120"/>
                  </a:lnTo>
                  <a:lnTo>
                    <a:pt x="847" y="120"/>
                  </a:lnTo>
                  <a:lnTo>
                    <a:pt x="851" y="120"/>
                  </a:lnTo>
                  <a:lnTo>
                    <a:pt x="857" y="122"/>
                  </a:lnTo>
                  <a:lnTo>
                    <a:pt x="863" y="122"/>
                  </a:lnTo>
                  <a:lnTo>
                    <a:pt x="870" y="124"/>
                  </a:lnTo>
                  <a:lnTo>
                    <a:pt x="874" y="126"/>
                  </a:lnTo>
                  <a:lnTo>
                    <a:pt x="882" y="128"/>
                  </a:lnTo>
                  <a:lnTo>
                    <a:pt x="887" y="128"/>
                  </a:lnTo>
                  <a:lnTo>
                    <a:pt x="895" y="129"/>
                  </a:lnTo>
                  <a:lnTo>
                    <a:pt x="901" y="131"/>
                  </a:lnTo>
                  <a:lnTo>
                    <a:pt x="906" y="133"/>
                  </a:lnTo>
                  <a:lnTo>
                    <a:pt x="910" y="135"/>
                  </a:lnTo>
                  <a:lnTo>
                    <a:pt x="916" y="139"/>
                  </a:lnTo>
                  <a:lnTo>
                    <a:pt x="921" y="143"/>
                  </a:lnTo>
                  <a:lnTo>
                    <a:pt x="927" y="148"/>
                  </a:lnTo>
                  <a:lnTo>
                    <a:pt x="931" y="156"/>
                  </a:lnTo>
                  <a:lnTo>
                    <a:pt x="935" y="164"/>
                  </a:lnTo>
                  <a:lnTo>
                    <a:pt x="937" y="167"/>
                  </a:lnTo>
                  <a:lnTo>
                    <a:pt x="939" y="173"/>
                  </a:lnTo>
                  <a:lnTo>
                    <a:pt x="940" y="177"/>
                  </a:lnTo>
                  <a:lnTo>
                    <a:pt x="940" y="179"/>
                  </a:lnTo>
                  <a:lnTo>
                    <a:pt x="940" y="247"/>
                  </a:lnTo>
                  <a:lnTo>
                    <a:pt x="631" y="563"/>
                  </a:lnTo>
                  <a:lnTo>
                    <a:pt x="115" y="525"/>
                  </a:lnTo>
                  <a:lnTo>
                    <a:pt x="7" y="403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8" name="Freeform 11"/>
            <p:cNvSpPr>
              <a:spLocks/>
            </p:cNvSpPr>
            <p:nvPr/>
          </p:nvSpPr>
          <p:spPr bwMode="auto">
            <a:xfrm>
              <a:off x="1082" y="2437"/>
              <a:ext cx="496" cy="217"/>
            </a:xfrm>
            <a:custGeom>
              <a:avLst/>
              <a:gdLst>
                <a:gd name="T0" fmla="*/ 1 w 992"/>
                <a:gd name="T1" fmla="*/ 0 h 435"/>
                <a:gd name="T2" fmla="*/ 1 w 992"/>
                <a:gd name="T3" fmla="*/ 0 h 435"/>
                <a:gd name="T4" fmla="*/ 1 w 992"/>
                <a:gd name="T5" fmla="*/ 0 h 435"/>
                <a:gd name="T6" fmla="*/ 1 w 992"/>
                <a:gd name="T7" fmla="*/ 0 h 435"/>
                <a:gd name="T8" fmla="*/ 1 w 992"/>
                <a:gd name="T9" fmla="*/ 0 h 435"/>
                <a:gd name="T10" fmla="*/ 1 w 992"/>
                <a:gd name="T11" fmla="*/ 0 h 435"/>
                <a:gd name="T12" fmla="*/ 1 w 992"/>
                <a:gd name="T13" fmla="*/ 0 h 435"/>
                <a:gd name="T14" fmla="*/ 1 w 992"/>
                <a:gd name="T15" fmla="*/ 0 h 435"/>
                <a:gd name="T16" fmla="*/ 1 w 992"/>
                <a:gd name="T17" fmla="*/ 0 h 435"/>
                <a:gd name="T18" fmla="*/ 1 w 992"/>
                <a:gd name="T19" fmla="*/ 0 h 435"/>
                <a:gd name="T20" fmla="*/ 1 w 992"/>
                <a:gd name="T21" fmla="*/ 0 h 435"/>
                <a:gd name="T22" fmla="*/ 1 w 992"/>
                <a:gd name="T23" fmla="*/ 0 h 435"/>
                <a:gd name="T24" fmla="*/ 1 w 992"/>
                <a:gd name="T25" fmla="*/ 0 h 435"/>
                <a:gd name="T26" fmla="*/ 1 w 992"/>
                <a:gd name="T27" fmla="*/ 0 h 435"/>
                <a:gd name="T28" fmla="*/ 1 w 992"/>
                <a:gd name="T29" fmla="*/ 0 h 435"/>
                <a:gd name="T30" fmla="*/ 1 w 992"/>
                <a:gd name="T31" fmla="*/ 0 h 435"/>
                <a:gd name="T32" fmla="*/ 1 w 992"/>
                <a:gd name="T33" fmla="*/ 0 h 435"/>
                <a:gd name="T34" fmla="*/ 1 w 992"/>
                <a:gd name="T35" fmla="*/ 0 h 435"/>
                <a:gd name="T36" fmla="*/ 1 w 992"/>
                <a:gd name="T37" fmla="*/ 0 h 435"/>
                <a:gd name="T38" fmla="*/ 1 w 992"/>
                <a:gd name="T39" fmla="*/ 0 h 435"/>
                <a:gd name="T40" fmla="*/ 1 w 992"/>
                <a:gd name="T41" fmla="*/ 0 h 435"/>
                <a:gd name="T42" fmla="*/ 1 w 992"/>
                <a:gd name="T43" fmla="*/ 0 h 435"/>
                <a:gd name="T44" fmla="*/ 1 w 992"/>
                <a:gd name="T45" fmla="*/ 0 h 435"/>
                <a:gd name="T46" fmla="*/ 1 w 992"/>
                <a:gd name="T47" fmla="*/ 0 h 435"/>
                <a:gd name="T48" fmla="*/ 1 w 992"/>
                <a:gd name="T49" fmla="*/ 0 h 435"/>
                <a:gd name="T50" fmla="*/ 1 w 992"/>
                <a:gd name="T51" fmla="*/ 0 h 435"/>
                <a:gd name="T52" fmla="*/ 2 w 992"/>
                <a:gd name="T53" fmla="*/ 0 h 435"/>
                <a:gd name="T54" fmla="*/ 2 w 992"/>
                <a:gd name="T55" fmla="*/ 0 h 435"/>
                <a:gd name="T56" fmla="*/ 2 w 992"/>
                <a:gd name="T57" fmla="*/ 0 h 435"/>
                <a:gd name="T58" fmla="*/ 2 w 992"/>
                <a:gd name="T59" fmla="*/ 0 h 435"/>
                <a:gd name="T60" fmla="*/ 2 w 992"/>
                <a:gd name="T61" fmla="*/ 0 h 435"/>
                <a:gd name="T62" fmla="*/ 2 w 992"/>
                <a:gd name="T63" fmla="*/ 0 h 435"/>
                <a:gd name="T64" fmla="*/ 2 w 992"/>
                <a:gd name="T65" fmla="*/ 0 h 435"/>
                <a:gd name="T66" fmla="*/ 2 w 992"/>
                <a:gd name="T67" fmla="*/ 0 h 435"/>
                <a:gd name="T68" fmla="*/ 1 w 992"/>
                <a:gd name="T69" fmla="*/ 0 h 435"/>
                <a:gd name="T70" fmla="*/ 1 w 992"/>
                <a:gd name="T71" fmla="*/ 0 h 435"/>
                <a:gd name="T72" fmla="*/ 1 w 992"/>
                <a:gd name="T73" fmla="*/ 0 h 435"/>
                <a:gd name="T74" fmla="*/ 1 w 992"/>
                <a:gd name="T75" fmla="*/ 0 h 435"/>
                <a:gd name="T76" fmla="*/ 1 w 992"/>
                <a:gd name="T77" fmla="*/ 0 h 435"/>
                <a:gd name="T78" fmla="*/ 2 w 992"/>
                <a:gd name="T79" fmla="*/ 0 h 435"/>
                <a:gd name="T80" fmla="*/ 2 w 992"/>
                <a:gd name="T81" fmla="*/ 0 h 435"/>
                <a:gd name="T82" fmla="*/ 2 w 992"/>
                <a:gd name="T83" fmla="*/ 0 h 435"/>
                <a:gd name="T84" fmla="*/ 2 w 992"/>
                <a:gd name="T85" fmla="*/ 0 h 435"/>
                <a:gd name="T86" fmla="*/ 2 w 992"/>
                <a:gd name="T87" fmla="*/ 0 h 435"/>
                <a:gd name="T88" fmla="*/ 2 w 992"/>
                <a:gd name="T89" fmla="*/ 0 h 435"/>
                <a:gd name="T90" fmla="*/ 2 w 992"/>
                <a:gd name="T91" fmla="*/ 0 h 435"/>
                <a:gd name="T92" fmla="*/ 2 w 992"/>
                <a:gd name="T93" fmla="*/ 0 h 435"/>
                <a:gd name="T94" fmla="*/ 2 w 992"/>
                <a:gd name="T95" fmla="*/ 0 h 435"/>
                <a:gd name="T96" fmla="*/ 2 w 992"/>
                <a:gd name="T97" fmla="*/ 0 h 435"/>
                <a:gd name="T98" fmla="*/ 2 w 992"/>
                <a:gd name="T99" fmla="*/ 0 h 435"/>
                <a:gd name="T100" fmla="*/ 2 w 992"/>
                <a:gd name="T101" fmla="*/ 0 h 435"/>
                <a:gd name="T102" fmla="*/ 2 w 992"/>
                <a:gd name="T103" fmla="*/ 0 h 435"/>
                <a:gd name="T104" fmla="*/ 2 w 992"/>
                <a:gd name="T105" fmla="*/ 0 h 435"/>
                <a:gd name="T106" fmla="*/ 2 w 992"/>
                <a:gd name="T107" fmla="*/ 0 h 435"/>
                <a:gd name="T108" fmla="*/ 2 w 992"/>
                <a:gd name="T109" fmla="*/ 0 h 435"/>
                <a:gd name="T110" fmla="*/ 1 w 992"/>
                <a:gd name="T111" fmla="*/ 0 h 4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92"/>
                <a:gd name="T169" fmla="*/ 0 h 435"/>
                <a:gd name="T170" fmla="*/ 992 w 992"/>
                <a:gd name="T171" fmla="*/ 435 h 4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92" h="435">
                  <a:moveTo>
                    <a:pt x="93" y="435"/>
                  </a:moveTo>
                  <a:lnTo>
                    <a:pt x="55" y="392"/>
                  </a:lnTo>
                  <a:lnTo>
                    <a:pt x="6" y="377"/>
                  </a:lnTo>
                  <a:lnTo>
                    <a:pt x="42" y="339"/>
                  </a:lnTo>
                  <a:lnTo>
                    <a:pt x="0" y="325"/>
                  </a:lnTo>
                  <a:lnTo>
                    <a:pt x="49" y="291"/>
                  </a:lnTo>
                  <a:lnTo>
                    <a:pt x="51" y="215"/>
                  </a:lnTo>
                  <a:lnTo>
                    <a:pt x="51" y="217"/>
                  </a:lnTo>
                  <a:lnTo>
                    <a:pt x="55" y="223"/>
                  </a:lnTo>
                  <a:lnTo>
                    <a:pt x="59" y="228"/>
                  </a:lnTo>
                  <a:lnTo>
                    <a:pt x="66" y="236"/>
                  </a:lnTo>
                  <a:lnTo>
                    <a:pt x="74" y="242"/>
                  </a:lnTo>
                  <a:lnTo>
                    <a:pt x="82" y="247"/>
                  </a:lnTo>
                  <a:lnTo>
                    <a:pt x="87" y="249"/>
                  </a:lnTo>
                  <a:lnTo>
                    <a:pt x="91" y="251"/>
                  </a:lnTo>
                  <a:lnTo>
                    <a:pt x="97" y="251"/>
                  </a:lnTo>
                  <a:lnTo>
                    <a:pt x="101" y="253"/>
                  </a:lnTo>
                  <a:lnTo>
                    <a:pt x="104" y="251"/>
                  </a:lnTo>
                  <a:lnTo>
                    <a:pt x="112" y="249"/>
                  </a:lnTo>
                  <a:lnTo>
                    <a:pt x="120" y="247"/>
                  </a:lnTo>
                  <a:lnTo>
                    <a:pt x="127" y="245"/>
                  </a:lnTo>
                  <a:lnTo>
                    <a:pt x="135" y="240"/>
                  </a:lnTo>
                  <a:lnTo>
                    <a:pt x="142" y="238"/>
                  </a:lnTo>
                  <a:lnTo>
                    <a:pt x="152" y="232"/>
                  </a:lnTo>
                  <a:lnTo>
                    <a:pt x="160" y="230"/>
                  </a:lnTo>
                  <a:lnTo>
                    <a:pt x="167" y="225"/>
                  </a:lnTo>
                  <a:lnTo>
                    <a:pt x="175" y="223"/>
                  </a:lnTo>
                  <a:lnTo>
                    <a:pt x="182" y="217"/>
                  </a:lnTo>
                  <a:lnTo>
                    <a:pt x="188" y="215"/>
                  </a:lnTo>
                  <a:lnTo>
                    <a:pt x="192" y="213"/>
                  </a:lnTo>
                  <a:lnTo>
                    <a:pt x="196" y="211"/>
                  </a:lnTo>
                  <a:lnTo>
                    <a:pt x="199" y="209"/>
                  </a:lnTo>
                  <a:lnTo>
                    <a:pt x="201" y="209"/>
                  </a:lnTo>
                  <a:lnTo>
                    <a:pt x="186" y="251"/>
                  </a:lnTo>
                  <a:lnTo>
                    <a:pt x="169" y="283"/>
                  </a:lnTo>
                  <a:lnTo>
                    <a:pt x="169" y="282"/>
                  </a:lnTo>
                  <a:lnTo>
                    <a:pt x="175" y="280"/>
                  </a:lnTo>
                  <a:lnTo>
                    <a:pt x="179" y="278"/>
                  </a:lnTo>
                  <a:lnTo>
                    <a:pt x="182" y="276"/>
                  </a:lnTo>
                  <a:lnTo>
                    <a:pt x="188" y="274"/>
                  </a:lnTo>
                  <a:lnTo>
                    <a:pt x="194" y="272"/>
                  </a:lnTo>
                  <a:lnTo>
                    <a:pt x="198" y="268"/>
                  </a:lnTo>
                  <a:lnTo>
                    <a:pt x="203" y="266"/>
                  </a:lnTo>
                  <a:lnTo>
                    <a:pt x="207" y="264"/>
                  </a:lnTo>
                  <a:lnTo>
                    <a:pt x="213" y="261"/>
                  </a:lnTo>
                  <a:lnTo>
                    <a:pt x="220" y="255"/>
                  </a:lnTo>
                  <a:lnTo>
                    <a:pt x="228" y="249"/>
                  </a:lnTo>
                  <a:lnTo>
                    <a:pt x="226" y="295"/>
                  </a:lnTo>
                  <a:lnTo>
                    <a:pt x="277" y="276"/>
                  </a:lnTo>
                  <a:lnTo>
                    <a:pt x="338" y="264"/>
                  </a:lnTo>
                  <a:lnTo>
                    <a:pt x="551" y="215"/>
                  </a:lnTo>
                  <a:lnTo>
                    <a:pt x="464" y="177"/>
                  </a:lnTo>
                  <a:lnTo>
                    <a:pt x="553" y="169"/>
                  </a:lnTo>
                  <a:lnTo>
                    <a:pt x="591" y="154"/>
                  </a:lnTo>
                  <a:lnTo>
                    <a:pt x="589" y="152"/>
                  </a:lnTo>
                  <a:lnTo>
                    <a:pt x="583" y="150"/>
                  </a:lnTo>
                  <a:lnTo>
                    <a:pt x="580" y="149"/>
                  </a:lnTo>
                  <a:lnTo>
                    <a:pt x="574" y="145"/>
                  </a:lnTo>
                  <a:lnTo>
                    <a:pt x="568" y="143"/>
                  </a:lnTo>
                  <a:lnTo>
                    <a:pt x="561" y="139"/>
                  </a:lnTo>
                  <a:lnTo>
                    <a:pt x="555" y="135"/>
                  </a:lnTo>
                  <a:lnTo>
                    <a:pt x="545" y="130"/>
                  </a:lnTo>
                  <a:lnTo>
                    <a:pt x="540" y="126"/>
                  </a:lnTo>
                  <a:lnTo>
                    <a:pt x="532" y="122"/>
                  </a:lnTo>
                  <a:lnTo>
                    <a:pt x="526" y="118"/>
                  </a:lnTo>
                  <a:lnTo>
                    <a:pt x="519" y="112"/>
                  </a:lnTo>
                  <a:lnTo>
                    <a:pt x="513" y="109"/>
                  </a:lnTo>
                  <a:lnTo>
                    <a:pt x="509" y="103"/>
                  </a:lnTo>
                  <a:lnTo>
                    <a:pt x="505" y="101"/>
                  </a:lnTo>
                  <a:lnTo>
                    <a:pt x="500" y="91"/>
                  </a:lnTo>
                  <a:lnTo>
                    <a:pt x="496" y="82"/>
                  </a:lnTo>
                  <a:lnTo>
                    <a:pt x="492" y="74"/>
                  </a:lnTo>
                  <a:lnTo>
                    <a:pt x="488" y="67"/>
                  </a:lnTo>
                  <a:lnTo>
                    <a:pt x="486" y="59"/>
                  </a:lnTo>
                  <a:lnTo>
                    <a:pt x="485" y="55"/>
                  </a:lnTo>
                  <a:lnTo>
                    <a:pt x="483" y="52"/>
                  </a:lnTo>
                  <a:lnTo>
                    <a:pt x="483" y="50"/>
                  </a:lnTo>
                  <a:lnTo>
                    <a:pt x="568" y="97"/>
                  </a:lnTo>
                  <a:lnTo>
                    <a:pt x="777" y="131"/>
                  </a:lnTo>
                  <a:lnTo>
                    <a:pt x="851" y="109"/>
                  </a:lnTo>
                  <a:lnTo>
                    <a:pt x="754" y="74"/>
                  </a:lnTo>
                  <a:lnTo>
                    <a:pt x="756" y="74"/>
                  </a:lnTo>
                  <a:lnTo>
                    <a:pt x="764" y="74"/>
                  </a:lnTo>
                  <a:lnTo>
                    <a:pt x="770" y="72"/>
                  </a:lnTo>
                  <a:lnTo>
                    <a:pt x="775" y="72"/>
                  </a:lnTo>
                  <a:lnTo>
                    <a:pt x="779" y="72"/>
                  </a:lnTo>
                  <a:lnTo>
                    <a:pt x="789" y="72"/>
                  </a:lnTo>
                  <a:lnTo>
                    <a:pt x="794" y="71"/>
                  </a:lnTo>
                  <a:lnTo>
                    <a:pt x="802" y="71"/>
                  </a:lnTo>
                  <a:lnTo>
                    <a:pt x="808" y="69"/>
                  </a:lnTo>
                  <a:lnTo>
                    <a:pt x="815" y="69"/>
                  </a:lnTo>
                  <a:lnTo>
                    <a:pt x="823" y="67"/>
                  </a:lnTo>
                  <a:lnTo>
                    <a:pt x="829" y="67"/>
                  </a:lnTo>
                  <a:lnTo>
                    <a:pt x="834" y="67"/>
                  </a:lnTo>
                  <a:lnTo>
                    <a:pt x="842" y="65"/>
                  </a:lnTo>
                  <a:lnTo>
                    <a:pt x="850" y="61"/>
                  </a:lnTo>
                  <a:lnTo>
                    <a:pt x="859" y="61"/>
                  </a:lnTo>
                  <a:lnTo>
                    <a:pt x="865" y="61"/>
                  </a:lnTo>
                  <a:lnTo>
                    <a:pt x="872" y="61"/>
                  </a:lnTo>
                  <a:lnTo>
                    <a:pt x="878" y="61"/>
                  </a:lnTo>
                  <a:lnTo>
                    <a:pt x="884" y="61"/>
                  </a:lnTo>
                  <a:lnTo>
                    <a:pt x="886" y="63"/>
                  </a:lnTo>
                  <a:lnTo>
                    <a:pt x="888" y="63"/>
                  </a:lnTo>
                  <a:lnTo>
                    <a:pt x="800" y="0"/>
                  </a:lnTo>
                  <a:lnTo>
                    <a:pt x="878" y="19"/>
                  </a:lnTo>
                  <a:lnTo>
                    <a:pt x="935" y="52"/>
                  </a:lnTo>
                  <a:lnTo>
                    <a:pt x="992" y="124"/>
                  </a:lnTo>
                  <a:lnTo>
                    <a:pt x="950" y="131"/>
                  </a:lnTo>
                  <a:lnTo>
                    <a:pt x="920" y="320"/>
                  </a:lnTo>
                  <a:lnTo>
                    <a:pt x="93" y="435"/>
                  </a:lnTo>
                  <a:close/>
                </a:path>
              </a:pathLst>
            </a:custGeom>
            <a:solidFill>
              <a:srgbClr val="B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9" name="Freeform 12"/>
            <p:cNvSpPr>
              <a:spLocks/>
            </p:cNvSpPr>
            <p:nvPr/>
          </p:nvSpPr>
          <p:spPr bwMode="auto">
            <a:xfrm>
              <a:off x="1127" y="3339"/>
              <a:ext cx="927" cy="245"/>
            </a:xfrm>
            <a:custGeom>
              <a:avLst/>
              <a:gdLst>
                <a:gd name="T0" fmla="*/ 0 w 1855"/>
                <a:gd name="T1" fmla="*/ 1 h 488"/>
                <a:gd name="T2" fmla="*/ 0 w 1855"/>
                <a:gd name="T3" fmla="*/ 1 h 488"/>
                <a:gd name="T4" fmla="*/ 0 w 1855"/>
                <a:gd name="T5" fmla="*/ 1 h 488"/>
                <a:gd name="T6" fmla="*/ 0 w 1855"/>
                <a:gd name="T7" fmla="*/ 1 h 488"/>
                <a:gd name="T8" fmla="*/ 0 w 1855"/>
                <a:gd name="T9" fmla="*/ 1 h 488"/>
                <a:gd name="T10" fmla="*/ 0 w 1855"/>
                <a:gd name="T11" fmla="*/ 1 h 488"/>
                <a:gd name="T12" fmla="*/ 0 w 1855"/>
                <a:gd name="T13" fmla="*/ 1 h 488"/>
                <a:gd name="T14" fmla="*/ 1 w 1855"/>
                <a:gd name="T15" fmla="*/ 1 h 488"/>
                <a:gd name="T16" fmla="*/ 1 w 1855"/>
                <a:gd name="T17" fmla="*/ 1 h 488"/>
                <a:gd name="T18" fmla="*/ 1 w 1855"/>
                <a:gd name="T19" fmla="*/ 1 h 488"/>
                <a:gd name="T20" fmla="*/ 2 w 1855"/>
                <a:gd name="T21" fmla="*/ 1 h 488"/>
                <a:gd name="T22" fmla="*/ 3 w 1855"/>
                <a:gd name="T23" fmla="*/ 1 h 488"/>
                <a:gd name="T24" fmla="*/ 3 w 1855"/>
                <a:gd name="T25" fmla="*/ 1 h 488"/>
                <a:gd name="T26" fmla="*/ 3 w 1855"/>
                <a:gd name="T27" fmla="*/ 1 h 488"/>
                <a:gd name="T28" fmla="*/ 3 w 1855"/>
                <a:gd name="T29" fmla="*/ 1 h 488"/>
                <a:gd name="T30" fmla="*/ 3 w 1855"/>
                <a:gd name="T31" fmla="*/ 1 h 488"/>
                <a:gd name="T32" fmla="*/ 1 w 1855"/>
                <a:gd name="T33" fmla="*/ 0 h 488"/>
                <a:gd name="T34" fmla="*/ 0 w 1855"/>
                <a:gd name="T35" fmla="*/ 1 h 488"/>
                <a:gd name="T36" fmla="*/ 0 w 1855"/>
                <a:gd name="T37" fmla="*/ 1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55"/>
                <a:gd name="T58" fmla="*/ 0 h 488"/>
                <a:gd name="T59" fmla="*/ 1855 w 1855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55" h="488">
                  <a:moveTo>
                    <a:pt x="0" y="346"/>
                  </a:moveTo>
                  <a:lnTo>
                    <a:pt x="12" y="368"/>
                  </a:lnTo>
                  <a:lnTo>
                    <a:pt x="63" y="376"/>
                  </a:lnTo>
                  <a:lnTo>
                    <a:pt x="65" y="427"/>
                  </a:lnTo>
                  <a:lnTo>
                    <a:pt x="118" y="427"/>
                  </a:lnTo>
                  <a:lnTo>
                    <a:pt x="124" y="473"/>
                  </a:lnTo>
                  <a:lnTo>
                    <a:pt x="148" y="488"/>
                  </a:lnTo>
                  <a:lnTo>
                    <a:pt x="865" y="397"/>
                  </a:lnTo>
                  <a:lnTo>
                    <a:pt x="968" y="395"/>
                  </a:lnTo>
                  <a:lnTo>
                    <a:pt x="1017" y="395"/>
                  </a:lnTo>
                  <a:lnTo>
                    <a:pt x="1528" y="315"/>
                  </a:lnTo>
                  <a:lnTo>
                    <a:pt x="1781" y="315"/>
                  </a:lnTo>
                  <a:lnTo>
                    <a:pt x="1783" y="287"/>
                  </a:lnTo>
                  <a:lnTo>
                    <a:pt x="1796" y="266"/>
                  </a:lnTo>
                  <a:lnTo>
                    <a:pt x="1831" y="209"/>
                  </a:lnTo>
                  <a:lnTo>
                    <a:pt x="1855" y="154"/>
                  </a:lnTo>
                  <a:lnTo>
                    <a:pt x="527" y="0"/>
                  </a:lnTo>
                  <a:lnTo>
                    <a:pt x="0" y="346"/>
                  </a:lnTo>
                  <a:close/>
                </a:path>
              </a:pathLst>
            </a:custGeom>
            <a:solidFill>
              <a:srgbClr val="E8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0" name="Freeform 13"/>
            <p:cNvSpPr>
              <a:spLocks/>
            </p:cNvSpPr>
            <p:nvPr/>
          </p:nvSpPr>
          <p:spPr bwMode="auto">
            <a:xfrm>
              <a:off x="1110" y="2817"/>
              <a:ext cx="660" cy="475"/>
            </a:xfrm>
            <a:custGeom>
              <a:avLst/>
              <a:gdLst>
                <a:gd name="T0" fmla="*/ 0 w 1319"/>
                <a:gd name="T1" fmla="*/ 0 h 951"/>
                <a:gd name="T2" fmla="*/ 3 w 1319"/>
                <a:gd name="T3" fmla="*/ 0 h 951"/>
                <a:gd name="T4" fmla="*/ 3 w 1319"/>
                <a:gd name="T5" fmla="*/ 0 h 951"/>
                <a:gd name="T6" fmla="*/ 3 w 1319"/>
                <a:gd name="T7" fmla="*/ 1 h 951"/>
                <a:gd name="T8" fmla="*/ 3 w 1319"/>
                <a:gd name="T9" fmla="*/ 1 h 951"/>
                <a:gd name="T10" fmla="*/ 1 w 1319"/>
                <a:gd name="T11" fmla="*/ 1 h 951"/>
                <a:gd name="T12" fmla="*/ 0 w 1319"/>
                <a:gd name="T13" fmla="*/ 0 h 951"/>
                <a:gd name="T14" fmla="*/ 0 w 1319"/>
                <a:gd name="T15" fmla="*/ 0 h 9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19"/>
                <a:gd name="T25" fmla="*/ 0 h 951"/>
                <a:gd name="T26" fmla="*/ 1319 w 1319"/>
                <a:gd name="T27" fmla="*/ 951 h 9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19" h="951">
                  <a:moveTo>
                    <a:pt x="0" y="0"/>
                  </a:moveTo>
                  <a:lnTo>
                    <a:pt x="1045" y="19"/>
                  </a:lnTo>
                  <a:lnTo>
                    <a:pt x="1319" y="508"/>
                  </a:lnTo>
                  <a:lnTo>
                    <a:pt x="1118" y="690"/>
                  </a:lnTo>
                  <a:lnTo>
                    <a:pt x="1121" y="852"/>
                  </a:lnTo>
                  <a:lnTo>
                    <a:pt x="51" y="9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B0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1" name="Freeform 14"/>
            <p:cNvSpPr>
              <a:spLocks/>
            </p:cNvSpPr>
            <p:nvPr/>
          </p:nvSpPr>
          <p:spPr bwMode="auto">
            <a:xfrm>
              <a:off x="1190" y="2807"/>
              <a:ext cx="331" cy="130"/>
            </a:xfrm>
            <a:custGeom>
              <a:avLst/>
              <a:gdLst>
                <a:gd name="T0" fmla="*/ 1 w 661"/>
                <a:gd name="T1" fmla="*/ 0 h 261"/>
                <a:gd name="T2" fmla="*/ 1 w 661"/>
                <a:gd name="T3" fmla="*/ 0 h 261"/>
                <a:gd name="T4" fmla="*/ 1 w 661"/>
                <a:gd name="T5" fmla="*/ 0 h 261"/>
                <a:gd name="T6" fmla="*/ 1 w 661"/>
                <a:gd name="T7" fmla="*/ 0 h 261"/>
                <a:gd name="T8" fmla="*/ 1 w 661"/>
                <a:gd name="T9" fmla="*/ 0 h 261"/>
                <a:gd name="T10" fmla="*/ 1 w 661"/>
                <a:gd name="T11" fmla="*/ 0 h 261"/>
                <a:gd name="T12" fmla="*/ 1 w 661"/>
                <a:gd name="T13" fmla="*/ 0 h 261"/>
                <a:gd name="T14" fmla="*/ 1 w 661"/>
                <a:gd name="T15" fmla="*/ 0 h 261"/>
                <a:gd name="T16" fmla="*/ 1 w 661"/>
                <a:gd name="T17" fmla="*/ 0 h 261"/>
                <a:gd name="T18" fmla="*/ 1 w 661"/>
                <a:gd name="T19" fmla="*/ 0 h 261"/>
                <a:gd name="T20" fmla="*/ 1 w 661"/>
                <a:gd name="T21" fmla="*/ 0 h 261"/>
                <a:gd name="T22" fmla="*/ 1 w 661"/>
                <a:gd name="T23" fmla="*/ 0 h 261"/>
                <a:gd name="T24" fmla="*/ 1 w 661"/>
                <a:gd name="T25" fmla="*/ 0 h 261"/>
                <a:gd name="T26" fmla="*/ 1 w 661"/>
                <a:gd name="T27" fmla="*/ 0 h 261"/>
                <a:gd name="T28" fmla="*/ 1 w 661"/>
                <a:gd name="T29" fmla="*/ 0 h 261"/>
                <a:gd name="T30" fmla="*/ 1 w 661"/>
                <a:gd name="T31" fmla="*/ 0 h 261"/>
                <a:gd name="T32" fmla="*/ 1 w 661"/>
                <a:gd name="T33" fmla="*/ 0 h 261"/>
                <a:gd name="T34" fmla="*/ 1 w 661"/>
                <a:gd name="T35" fmla="*/ 0 h 261"/>
                <a:gd name="T36" fmla="*/ 1 w 661"/>
                <a:gd name="T37" fmla="*/ 0 h 261"/>
                <a:gd name="T38" fmla="*/ 1 w 661"/>
                <a:gd name="T39" fmla="*/ 0 h 261"/>
                <a:gd name="T40" fmla="*/ 1 w 661"/>
                <a:gd name="T41" fmla="*/ 0 h 261"/>
                <a:gd name="T42" fmla="*/ 1 w 661"/>
                <a:gd name="T43" fmla="*/ 0 h 261"/>
                <a:gd name="T44" fmla="*/ 1 w 661"/>
                <a:gd name="T45" fmla="*/ 0 h 261"/>
                <a:gd name="T46" fmla="*/ 1 w 661"/>
                <a:gd name="T47" fmla="*/ 0 h 261"/>
                <a:gd name="T48" fmla="*/ 1 w 661"/>
                <a:gd name="T49" fmla="*/ 0 h 261"/>
                <a:gd name="T50" fmla="*/ 1 w 661"/>
                <a:gd name="T51" fmla="*/ 0 h 261"/>
                <a:gd name="T52" fmla="*/ 1 w 661"/>
                <a:gd name="T53" fmla="*/ 0 h 261"/>
                <a:gd name="T54" fmla="*/ 1 w 661"/>
                <a:gd name="T55" fmla="*/ 0 h 261"/>
                <a:gd name="T56" fmla="*/ 1 w 661"/>
                <a:gd name="T57" fmla="*/ 0 h 261"/>
                <a:gd name="T58" fmla="*/ 1 w 661"/>
                <a:gd name="T59" fmla="*/ 0 h 261"/>
                <a:gd name="T60" fmla="*/ 1 w 661"/>
                <a:gd name="T61" fmla="*/ 0 h 261"/>
                <a:gd name="T62" fmla="*/ 1 w 661"/>
                <a:gd name="T63" fmla="*/ 0 h 261"/>
                <a:gd name="T64" fmla="*/ 1 w 661"/>
                <a:gd name="T65" fmla="*/ 0 h 261"/>
                <a:gd name="T66" fmla="*/ 1 w 661"/>
                <a:gd name="T67" fmla="*/ 0 h 261"/>
                <a:gd name="T68" fmla="*/ 2 w 661"/>
                <a:gd name="T69" fmla="*/ 0 h 261"/>
                <a:gd name="T70" fmla="*/ 2 w 661"/>
                <a:gd name="T71" fmla="*/ 0 h 261"/>
                <a:gd name="T72" fmla="*/ 2 w 661"/>
                <a:gd name="T73" fmla="*/ 0 h 261"/>
                <a:gd name="T74" fmla="*/ 2 w 661"/>
                <a:gd name="T75" fmla="*/ 0 h 261"/>
                <a:gd name="T76" fmla="*/ 2 w 661"/>
                <a:gd name="T77" fmla="*/ 0 h 261"/>
                <a:gd name="T78" fmla="*/ 2 w 661"/>
                <a:gd name="T79" fmla="*/ 0 h 261"/>
                <a:gd name="T80" fmla="*/ 2 w 661"/>
                <a:gd name="T81" fmla="*/ 0 h 261"/>
                <a:gd name="T82" fmla="*/ 2 w 661"/>
                <a:gd name="T83" fmla="*/ 0 h 261"/>
                <a:gd name="T84" fmla="*/ 2 w 661"/>
                <a:gd name="T85" fmla="*/ 0 h 261"/>
                <a:gd name="T86" fmla="*/ 2 w 661"/>
                <a:gd name="T87" fmla="*/ 0 h 261"/>
                <a:gd name="T88" fmla="*/ 2 w 661"/>
                <a:gd name="T89" fmla="*/ 0 h 261"/>
                <a:gd name="T90" fmla="*/ 2 w 661"/>
                <a:gd name="T91" fmla="*/ 0 h 261"/>
                <a:gd name="T92" fmla="*/ 2 w 661"/>
                <a:gd name="T93" fmla="*/ 0 h 261"/>
                <a:gd name="T94" fmla="*/ 0 w 661"/>
                <a:gd name="T95" fmla="*/ 0 h 26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1"/>
                <a:gd name="T145" fmla="*/ 0 h 261"/>
                <a:gd name="T146" fmla="*/ 661 w 661"/>
                <a:gd name="T147" fmla="*/ 261 h 26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1" h="261">
                  <a:moveTo>
                    <a:pt x="0" y="134"/>
                  </a:moveTo>
                  <a:lnTo>
                    <a:pt x="1" y="137"/>
                  </a:lnTo>
                  <a:lnTo>
                    <a:pt x="5" y="143"/>
                  </a:lnTo>
                  <a:lnTo>
                    <a:pt x="13" y="149"/>
                  </a:lnTo>
                  <a:lnTo>
                    <a:pt x="15" y="153"/>
                  </a:lnTo>
                  <a:lnTo>
                    <a:pt x="20" y="156"/>
                  </a:lnTo>
                  <a:lnTo>
                    <a:pt x="24" y="160"/>
                  </a:lnTo>
                  <a:lnTo>
                    <a:pt x="30" y="166"/>
                  </a:lnTo>
                  <a:lnTo>
                    <a:pt x="36" y="170"/>
                  </a:lnTo>
                  <a:lnTo>
                    <a:pt x="43" y="175"/>
                  </a:lnTo>
                  <a:lnTo>
                    <a:pt x="49" y="181"/>
                  </a:lnTo>
                  <a:lnTo>
                    <a:pt x="58" y="187"/>
                  </a:lnTo>
                  <a:lnTo>
                    <a:pt x="62" y="189"/>
                  </a:lnTo>
                  <a:lnTo>
                    <a:pt x="66" y="192"/>
                  </a:lnTo>
                  <a:lnTo>
                    <a:pt x="70" y="194"/>
                  </a:lnTo>
                  <a:lnTo>
                    <a:pt x="76" y="196"/>
                  </a:lnTo>
                  <a:lnTo>
                    <a:pt x="79" y="200"/>
                  </a:lnTo>
                  <a:lnTo>
                    <a:pt x="85" y="202"/>
                  </a:lnTo>
                  <a:lnTo>
                    <a:pt x="91" y="204"/>
                  </a:lnTo>
                  <a:lnTo>
                    <a:pt x="95" y="208"/>
                  </a:lnTo>
                  <a:lnTo>
                    <a:pt x="100" y="210"/>
                  </a:lnTo>
                  <a:lnTo>
                    <a:pt x="106" y="211"/>
                  </a:lnTo>
                  <a:lnTo>
                    <a:pt x="112" y="215"/>
                  </a:lnTo>
                  <a:lnTo>
                    <a:pt x="119" y="217"/>
                  </a:lnTo>
                  <a:lnTo>
                    <a:pt x="125" y="219"/>
                  </a:lnTo>
                  <a:lnTo>
                    <a:pt x="131" y="223"/>
                  </a:lnTo>
                  <a:lnTo>
                    <a:pt x="138" y="225"/>
                  </a:lnTo>
                  <a:lnTo>
                    <a:pt x="146" y="229"/>
                  </a:lnTo>
                  <a:lnTo>
                    <a:pt x="152" y="229"/>
                  </a:lnTo>
                  <a:lnTo>
                    <a:pt x="159" y="232"/>
                  </a:lnTo>
                  <a:lnTo>
                    <a:pt x="167" y="234"/>
                  </a:lnTo>
                  <a:lnTo>
                    <a:pt x="174" y="236"/>
                  </a:lnTo>
                  <a:lnTo>
                    <a:pt x="182" y="238"/>
                  </a:lnTo>
                  <a:lnTo>
                    <a:pt x="190" y="240"/>
                  </a:lnTo>
                  <a:lnTo>
                    <a:pt x="199" y="242"/>
                  </a:lnTo>
                  <a:lnTo>
                    <a:pt x="209" y="246"/>
                  </a:lnTo>
                  <a:lnTo>
                    <a:pt x="216" y="246"/>
                  </a:lnTo>
                  <a:lnTo>
                    <a:pt x="226" y="248"/>
                  </a:lnTo>
                  <a:lnTo>
                    <a:pt x="233" y="249"/>
                  </a:lnTo>
                  <a:lnTo>
                    <a:pt x="245" y="251"/>
                  </a:lnTo>
                  <a:lnTo>
                    <a:pt x="254" y="253"/>
                  </a:lnTo>
                  <a:lnTo>
                    <a:pt x="264" y="255"/>
                  </a:lnTo>
                  <a:lnTo>
                    <a:pt x="275" y="257"/>
                  </a:lnTo>
                  <a:lnTo>
                    <a:pt x="285" y="259"/>
                  </a:lnTo>
                  <a:lnTo>
                    <a:pt x="294" y="259"/>
                  </a:lnTo>
                  <a:lnTo>
                    <a:pt x="306" y="259"/>
                  </a:lnTo>
                  <a:lnTo>
                    <a:pt x="315" y="259"/>
                  </a:lnTo>
                  <a:lnTo>
                    <a:pt x="326" y="261"/>
                  </a:lnTo>
                  <a:lnTo>
                    <a:pt x="336" y="259"/>
                  </a:lnTo>
                  <a:lnTo>
                    <a:pt x="345" y="259"/>
                  </a:lnTo>
                  <a:lnTo>
                    <a:pt x="355" y="259"/>
                  </a:lnTo>
                  <a:lnTo>
                    <a:pt x="364" y="257"/>
                  </a:lnTo>
                  <a:lnTo>
                    <a:pt x="374" y="255"/>
                  </a:lnTo>
                  <a:lnTo>
                    <a:pt x="383" y="255"/>
                  </a:lnTo>
                  <a:lnTo>
                    <a:pt x="393" y="253"/>
                  </a:lnTo>
                  <a:lnTo>
                    <a:pt x="401" y="251"/>
                  </a:lnTo>
                  <a:lnTo>
                    <a:pt x="410" y="249"/>
                  </a:lnTo>
                  <a:lnTo>
                    <a:pt x="420" y="248"/>
                  </a:lnTo>
                  <a:lnTo>
                    <a:pt x="429" y="246"/>
                  </a:lnTo>
                  <a:lnTo>
                    <a:pt x="437" y="244"/>
                  </a:lnTo>
                  <a:lnTo>
                    <a:pt x="444" y="240"/>
                  </a:lnTo>
                  <a:lnTo>
                    <a:pt x="454" y="238"/>
                  </a:lnTo>
                  <a:lnTo>
                    <a:pt x="463" y="234"/>
                  </a:lnTo>
                  <a:lnTo>
                    <a:pt x="471" y="230"/>
                  </a:lnTo>
                  <a:lnTo>
                    <a:pt x="479" y="229"/>
                  </a:lnTo>
                  <a:lnTo>
                    <a:pt x="486" y="225"/>
                  </a:lnTo>
                  <a:lnTo>
                    <a:pt x="494" y="221"/>
                  </a:lnTo>
                  <a:lnTo>
                    <a:pt x="501" y="217"/>
                  </a:lnTo>
                  <a:lnTo>
                    <a:pt x="509" y="213"/>
                  </a:lnTo>
                  <a:lnTo>
                    <a:pt x="517" y="210"/>
                  </a:lnTo>
                  <a:lnTo>
                    <a:pt x="522" y="206"/>
                  </a:lnTo>
                  <a:lnTo>
                    <a:pt x="530" y="202"/>
                  </a:lnTo>
                  <a:lnTo>
                    <a:pt x="536" y="198"/>
                  </a:lnTo>
                  <a:lnTo>
                    <a:pt x="543" y="194"/>
                  </a:lnTo>
                  <a:lnTo>
                    <a:pt x="551" y="191"/>
                  </a:lnTo>
                  <a:lnTo>
                    <a:pt x="556" y="187"/>
                  </a:lnTo>
                  <a:lnTo>
                    <a:pt x="562" y="183"/>
                  </a:lnTo>
                  <a:lnTo>
                    <a:pt x="568" y="179"/>
                  </a:lnTo>
                  <a:lnTo>
                    <a:pt x="574" y="173"/>
                  </a:lnTo>
                  <a:lnTo>
                    <a:pt x="579" y="170"/>
                  </a:lnTo>
                  <a:lnTo>
                    <a:pt x="585" y="166"/>
                  </a:lnTo>
                  <a:lnTo>
                    <a:pt x="591" y="162"/>
                  </a:lnTo>
                  <a:lnTo>
                    <a:pt x="594" y="158"/>
                  </a:lnTo>
                  <a:lnTo>
                    <a:pt x="600" y="154"/>
                  </a:lnTo>
                  <a:lnTo>
                    <a:pt x="608" y="147"/>
                  </a:lnTo>
                  <a:lnTo>
                    <a:pt x="617" y="139"/>
                  </a:lnTo>
                  <a:lnTo>
                    <a:pt x="627" y="132"/>
                  </a:lnTo>
                  <a:lnTo>
                    <a:pt x="634" y="126"/>
                  </a:lnTo>
                  <a:lnTo>
                    <a:pt x="638" y="120"/>
                  </a:lnTo>
                  <a:lnTo>
                    <a:pt x="644" y="114"/>
                  </a:lnTo>
                  <a:lnTo>
                    <a:pt x="650" y="109"/>
                  </a:lnTo>
                  <a:lnTo>
                    <a:pt x="653" y="105"/>
                  </a:lnTo>
                  <a:lnTo>
                    <a:pt x="659" y="101"/>
                  </a:lnTo>
                  <a:lnTo>
                    <a:pt x="661" y="99"/>
                  </a:lnTo>
                  <a:lnTo>
                    <a:pt x="57" y="0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708F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2" name="Freeform 15"/>
            <p:cNvSpPr>
              <a:spLocks/>
            </p:cNvSpPr>
            <p:nvPr/>
          </p:nvSpPr>
          <p:spPr bwMode="auto">
            <a:xfrm>
              <a:off x="1627" y="2697"/>
              <a:ext cx="287" cy="525"/>
            </a:xfrm>
            <a:custGeom>
              <a:avLst/>
              <a:gdLst>
                <a:gd name="T0" fmla="*/ 1 w 574"/>
                <a:gd name="T1" fmla="*/ 0 h 1051"/>
                <a:gd name="T2" fmla="*/ 0 w 574"/>
                <a:gd name="T3" fmla="*/ 0 h 1051"/>
                <a:gd name="T4" fmla="*/ 1 w 574"/>
                <a:gd name="T5" fmla="*/ 0 h 1051"/>
                <a:gd name="T6" fmla="*/ 1 w 574"/>
                <a:gd name="T7" fmla="*/ 0 h 1051"/>
                <a:gd name="T8" fmla="*/ 1 w 574"/>
                <a:gd name="T9" fmla="*/ 1 h 1051"/>
                <a:gd name="T10" fmla="*/ 1 w 574"/>
                <a:gd name="T11" fmla="*/ 1 h 1051"/>
                <a:gd name="T12" fmla="*/ 1 w 574"/>
                <a:gd name="T13" fmla="*/ 1 h 1051"/>
                <a:gd name="T14" fmla="*/ 1 w 574"/>
                <a:gd name="T15" fmla="*/ 1 h 1051"/>
                <a:gd name="T16" fmla="*/ 1 w 574"/>
                <a:gd name="T17" fmla="*/ 2 h 1051"/>
                <a:gd name="T18" fmla="*/ 1 w 574"/>
                <a:gd name="T19" fmla="*/ 2 h 1051"/>
                <a:gd name="T20" fmla="*/ 1 w 574"/>
                <a:gd name="T21" fmla="*/ 2 h 1051"/>
                <a:gd name="T22" fmla="*/ 1 w 574"/>
                <a:gd name="T23" fmla="*/ 1 h 1051"/>
                <a:gd name="T24" fmla="*/ 1 w 574"/>
                <a:gd name="T25" fmla="*/ 1 h 1051"/>
                <a:gd name="T26" fmla="*/ 1 w 574"/>
                <a:gd name="T27" fmla="*/ 0 h 1051"/>
                <a:gd name="T28" fmla="*/ 1 w 574"/>
                <a:gd name="T29" fmla="*/ 0 h 1051"/>
                <a:gd name="T30" fmla="*/ 1 w 574"/>
                <a:gd name="T31" fmla="*/ 0 h 1051"/>
                <a:gd name="T32" fmla="*/ 1 w 574"/>
                <a:gd name="T33" fmla="*/ 0 h 1051"/>
                <a:gd name="T34" fmla="*/ 1 w 574"/>
                <a:gd name="T35" fmla="*/ 0 h 1051"/>
                <a:gd name="T36" fmla="*/ 1 w 574"/>
                <a:gd name="T37" fmla="*/ 0 h 1051"/>
                <a:gd name="T38" fmla="*/ 1 w 574"/>
                <a:gd name="T39" fmla="*/ 0 h 1051"/>
                <a:gd name="T40" fmla="*/ 1 w 574"/>
                <a:gd name="T41" fmla="*/ 0 h 1051"/>
                <a:gd name="T42" fmla="*/ 1 w 574"/>
                <a:gd name="T43" fmla="*/ 0 h 1051"/>
                <a:gd name="T44" fmla="*/ 1 w 574"/>
                <a:gd name="T45" fmla="*/ 0 h 1051"/>
                <a:gd name="T46" fmla="*/ 1 w 574"/>
                <a:gd name="T47" fmla="*/ 0 h 1051"/>
                <a:gd name="T48" fmla="*/ 1 w 574"/>
                <a:gd name="T49" fmla="*/ 0 h 1051"/>
                <a:gd name="T50" fmla="*/ 1 w 574"/>
                <a:gd name="T51" fmla="*/ 0 h 1051"/>
                <a:gd name="T52" fmla="*/ 1 w 574"/>
                <a:gd name="T53" fmla="*/ 0 h 1051"/>
                <a:gd name="T54" fmla="*/ 0 w 574"/>
                <a:gd name="T55" fmla="*/ 0 h 1051"/>
                <a:gd name="T56" fmla="*/ 1 w 574"/>
                <a:gd name="T57" fmla="*/ 0 h 1051"/>
                <a:gd name="T58" fmla="*/ 1 w 574"/>
                <a:gd name="T59" fmla="*/ 0 h 105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4"/>
                <a:gd name="T91" fmla="*/ 0 h 1051"/>
                <a:gd name="T92" fmla="*/ 574 w 574"/>
                <a:gd name="T93" fmla="*/ 1051 h 105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4" h="1051">
                  <a:moveTo>
                    <a:pt x="2" y="312"/>
                  </a:moveTo>
                  <a:lnTo>
                    <a:pt x="0" y="460"/>
                  </a:lnTo>
                  <a:lnTo>
                    <a:pt x="23" y="479"/>
                  </a:lnTo>
                  <a:lnTo>
                    <a:pt x="84" y="481"/>
                  </a:lnTo>
                  <a:lnTo>
                    <a:pt x="175" y="563"/>
                  </a:lnTo>
                  <a:lnTo>
                    <a:pt x="211" y="823"/>
                  </a:lnTo>
                  <a:lnTo>
                    <a:pt x="120" y="914"/>
                  </a:lnTo>
                  <a:lnTo>
                    <a:pt x="257" y="990"/>
                  </a:lnTo>
                  <a:lnTo>
                    <a:pt x="331" y="1034"/>
                  </a:lnTo>
                  <a:lnTo>
                    <a:pt x="431" y="1051"/>
                  </a:lnTo>
                  <a:lnTo>
                    <a:pt x="508" y="1028"/>
                  </a:lnTo>
                  <a:lnTo>
                    <a:pt x="574" y="965"/>
                  </a:lnTo>
                  <a:lnTo>
                    <a:pt x="568" y="825"/>
                  </a:lnTo>
                  <a:lnTo>
                    <a:pt x="374" y="506"/>
                  </a:lnTo>
                  <a:lnTo>
                    <a:pt x="412" y="456"/>
                  </a:lnTo>
                  <a:lnTo>
                    <a:pt x="433" y="376"/>
                  </a:lnTo>
                  <a:lnTo>
                    <a:pt x="483" y="34"/>
                  </a:lnTo>
                  <a:lnTo>
                    <a:pt x="466" y="0"/>
                  </a:lnTo>
                  <a:lnTo>
                    <a:pt x="405" y="27"/>
                  </a:lnTo>
                  <a:lnTo>
                    <a:pt x="365" y="192"/>
                  </a:lnTo>
                  <a:lnTo>
                    <a:pt x="314" y="162"/>
                  </a:lnTo>
                  <a:lnTo>
                    <a:pt x="257" y="177"/>
                  </a:lnTo>
                  <a:lnTo>
                    <a:pt x="222" y="154"/>
                  </a:lnTo>
                  <a:lnTo>
                    <a:pt x="163" y="162"/>
                  </a:lnTo>
                  <a:lnTo>
                    <a:pt x="160" y="55"/>
                  </a:lnTo>
                  <a:lnTo>
                    <a:pt x="118" y="38"/>
                  </a:lnTo>
                  <a:lnTo>
                    <a:pt x="53" y="82"/>
                  </a:lnTo>
                  <a:lnTo>
                    <a:pt x="0" y="219"/>
                  </a:lnTo>
                  <a:lnTo>
                    <a:pt x="2" y="312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3" name="Freeform 16"/>
            <p:cNvSpPr>
              <a:spLocks/>
            </p:cNvSpPr>
            <p:nvPr/>
          </p:nvSpPr>
          <p:spPr bwMode="auto">
            <a:xfrm>
              <a:off x="940" y="2497"/>
              <a:ext cx="666" cy="775"/>
            </a:xfrm>
            <a:custGeom>
              <a:avLst/>
              <a:gdLst>
                <a:gd name="T0" fmla="*/ 1 w 1330"/>
                <a:gd name="T1" fmla="*/ 2 h 1551"/>
                <a:gd name="T2" fmla="*/ 1 w 1330"/>
                <a:gd name="T3" fmla="*/ 3 h 1551"/>
                <a:gd name="T4" fmla="*/ 1 w 1330"/>
                <a:gd name="T5" fmla="*/ 2 h 1551"/>
                <a:gd name="T6" fmla="*/ 1 w 1330"/>
                <a:gd name="T7" fmla="*/ 2 h 1551"/>
                <a:gd name="T8" fmla="*/ 1 w 1330"/>
                <a:gd name="T9" fmla="*/ 1 h 1551"/>
                <a:gd name="T10" fmla="*/ 2 w 1330"/>
                <a:gd name="T11" fmla="*/ 1 h 1551"/>
                <a:gd name="T12" fmla="*/ 2 w 1330"/>
                <a:gd name="T13" fmla="*/ 1 h 1551"/>
                <a:gd name="T14" fmla="*/ 3 w 1330"/>
                <a:gd name="T15" fmla="*/ 1 h 1551"/>
                <a:gd name="T16" fmla="*/ 3 w 1330"/>
                <a:gd name="T17" fmla="*/ 0 h 1551"/>
                <a:gd name="T18" fmla="*/ 3 w 1330"/>
                <a:gd name="T19" fmla="*/ 0 h 1551"/>
                <a:gd name="T20" fmla="*/ 3 w 1330"/>
                <a:gd name="T21" fmla="*/ 0 h 1551"/>
                <a:gd name="T22" fmla="*/ 2 w 1330"/>
                <a:gd name="T23" fmla="*/ 0 h 1551"/>
                <a:gd name="T24" fmla="*/ 2 w 1330"/>
                <a:gd name="T25" fmla="*/ 0 h 1551"/>
                <a:gd name="T26" fmla="*/ 2 w 1330"/>
                <a:gd name="T27" fmla="*/ 0 h 1551"/>
                <a:gd name="T28" fmla="*/ 2 w 1330"/>
                <a:gd name="T29" fmla="*/ 0 h 1551"/>
                <a:gd name="T30" fmla="*/ 2 w 1330"/>
                <a:gd name="T31" fmla="*/ 0 h 1551"/>
                <a:gd name="T32" fmla="*/ 2 w 1330"/>
                <a:gd name="T33" fmla="*/ 0 h 1551"/>
                <a:gd name="T34" fmla="*/ 2 w 1330"/>
                <a:gd name="T35" fmla="*/ 0 h 1551"/>
                <a:gd name="T36" fmla="*/ 2 w 1330"/>
                <a:gd name="T37" fmla="*/ 0 h 1551"/>
                <a:gd name="T38" fmla="*/ 2 w 1330"/>
                <a:gd name="T39" fmla="*/ 0 h 1551"/>
                <a:gd name="T40" fmla="*/ 2 w 1330"/>
                <a:gd name="T41" fmla="*/ 0 h 1551"/>
                <a:gd name="T42" fmla="*/ 2 w 1330"/>
                <a:gd name="T43" fmla="*/ 0 h 1551"/>
                <a:gd name="T44" fmla="*/ 2 w 1330"/>
                <a:gd name="T45" fmla="*/ 0 h 1551"/>
                <a:gd name="T46" fmla="*/ 2 w 1330"/>
                <a:gd name="T47" fmla="*/ 0 h 1551"/>
                <a:gd name="T48" fmla="*/ 2 w 1330"/>
                <a:gd name="T49" fmla="*/ 0 h 1551"/>
                <a:gd name="T50" fmla="*/ 2 w 1330"/>
                <a:gd name="T51" fmla="*/ 0 h 1551"/>
                <a:gd name="T52" fmla="*/ 2 w 1330"/>
                <a:gd name="T53" fmla="*/ 0 h 1551"/>
                <a:gd name="T54" fmla="*/ 2 w 1330"/>
                <a:gd name="T55" fmla="*/ 0 h 1551"/>
                <a:gd name="T56" fmla="*/ 2 w 1330"/>
                <a:gd name="T57" fmla="*/ 0 h 1551"/>
                <a:gd name="T58" fmla="*/ 2 w 1330"/>
                <a:gd name="T59" fmla="*/ 0 h 1551"/>
                <a:gd name="T60" fmla="*/ 2 w 1330"/>
                <a:gd name="T61" fmla="*/ 0 h 1551"/>
                <a:gd name="T62" fmla="*/ 2 w 1330"/>
                <a:gd name="T63" fmla="*/ 0 h 1551"/>
                <a:gd name="T64" fmla="*/ 2 w 1330"/>
                <a:gd name="T65" fmla="*/ 0 h 1551"/>
                <a:gd name="T66" fmla="*/ 2 w 1330"/>
                <a:gd name="T67" fmla="*/ 0 h 1551"/>
                <a:gd name="T68" fmla="*/ 2 w 1330"/>
                <a:gd name="T69" fmla="*/ 0 h 1551"/>
                <a:gd name="T70" fmla="*/ 2 w 1330"/>
                <a:gd name="T71" fmla="*/ 0 h 1551"/>
                <a:gd name="T72" fmla="*/ 2 w 1330"/>
                <a:gd name="T73" fmla="*/ 0 h 1551"/>
                <a:gd name="T74" fmla="*/ 2 w 1330"/>
                <a:gd name="T75" fmla="*/ 0 h 1551"/>
                <a:gd name="T76" fmla="*/ 2 w 1330"/>
                <a:gd name="T77" fmla="*/ 0 h 1551"/>
                <a:gd name="T78" fmla="*/ 2 w 1330"/>
                <a:gd name="T79" fmla="*/ 0 h 1551"/>
                <a:gd name="T80" fmla="*/ 2 w 1330"/>
                <a:gd name="T81" fmla="*/ 0 h 1551"/>
                <a:gd name="T82" fmla="*/ 2 w 1330"/>
                <a:gd name="T83" fmla="*/ 0 h 1551"/>
                <a:gd name="T84" fmla="*/ 2 w 1330"/>
                <a:gd name="T85" fmla="*/ 0 h 1551"/>
                <a:gd name="T86" fmla="*/ 2 w 1330"/>
                <a:gd name="T87" fmla="*/ 0 h 1551"/>
                <a:gd name="T88" fmla="*/ 2 w 1330"/>
                <a:gd name="T89" fmla="*/ 0 h 1551"/>
                <a:gd name="T90" fmla="*/ 1 w 1330"/>
                <a:gd name="T91" fmla="*/ 0 h 1551"/>
                <a:gd name="T92" fmla="*/ 1 w 1330"/>
                <a:gd name="T93" fmla="*/ 0 h 1551"/>
                <a:gd name="T94" fmla="*/ 1 w 1330"/>
                <a:gd name="T95" fmla="*/ 0 h 1551"/>
                <a:gd name="T96" fmla="*/ 1 w 1330"/>
                <a:gd name="T97" fmla="*/ 0 h 1551"/>
                <a:gd name="T98" fmla="*/ 1 w 1330"/>
                <a:gd name="T99" fmla="*/ 0 h 1551"/>
                <a:gd name="T100" fmla="*/ 1 w 1330"/>
                <a:gd name="T101" fmla="*/ 0 h 1551"/>
                <a:gd name="T102" fmla="*/ 1 w 1330"/>
                <a:gd name="T103" fmla="*/ 1 h 1551"/>
                <a:gd name="T104" fmla="*/ 1 w 1330"/>
                <a:gd name="T105" fmla="*/ 2 h 1551"/>
                <a:gd name="T106" fmla="*/ 0 w 1330"/>
                <a:gd name="T107" fmla="*/ 2 h 15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30"/>
                <a:gd name="T163" fmla="*/ 0 h 1551"/>
                <a:gd name="T164" fmla="*/ 1330 w 1330"/>
                <a:gd name="T165" fmla="*/ 1551 h 15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30" h="1551">
                  <a:moveTo>
                    <a:pt x="0" y="1315"/>
                  </a:moveTo>
                  <a:lnTo>
                    <a:pt x="53" y="1444"/>
                  </a:lnTo>
                  <a:lnTo>
                    <a:pt x="119" y="1526"/>
                  </a:lnTo>
                  <a:lnTo>
                    <a:pt x="224" y="1551"/>
                  </a:lnTo>
                  <a:lnTo>
                    <a:pt x="321" y="1530"/>
                  </a:lnTo>
                  <a:lnTo>
                    <a:pt x="420" y="1427"/>
                  </a:lnTo>
                  <a:lnTo>
                    <a:pt x="443" y="1340"/>
                  </a:lnTo>
                  <a:lnTo>
                    <a:pt x="441" y="1175"/>
                  </a:lnTo>
                  <a:lnTo>
                    <a:pt x="410" y="844"/>
                  </a:lnTo>
                  <a:lnTo>
                    <a:pt x="463" y="808"/>
                  </a:lnTo>
                  <a:lnTo>
                    <a:pt x="471" y="760"/>
                  </a:lnTo>
                  <a:lnTo>
                    <a:pt x="532" y="739"/>
                  </a:lnTo>
                  <a:lnTo>
                    <a:pt x="545" y="682"/>
                  </a:lnTo>
                  <a:lnTo>
                    <a:pt x="667" y="741"/>
                  </a:lnTo>
                  <a:lnTo>
                    <a:pt x="739" y="760"/>
                  </a:lnTo>
                  <a:lnTo>
                    <a:pt x="1252" y="599"/>
                  </a:lnTo>
                  <a:lnTo>
                    <a:pt x="1321" y="504"/>
                  </a:lnTo>
                  <a:lnTo>
                    <a:pt x="1321" y="327"/>
                  </a:lnTo>
                  <a:lnTo>
                    <a:pt x="1330" y="173"/>
                  </a:lnTo>
                  <a:lnTo>
                    <a:pt x="1311" y="150"/>
                  </a:lnTo>
                  <a:lnTo>
                    <a:pt x="1252" y="141"/>
                  </a:lnTo>
                  <a:lnTo>
                    <a:pt x="1224" y="84"/>
                  </a:lnTo>
                  <a:lnTo>
                    <a:pt x="1133" y="0"/>
                  </a:lnTo>
                  <a:lnTo>
                    <a:pt x="992" y="68"/>
                  </a:lnTo>
                  <a:lnTo>
                    <a:pt x="874" y="70"/>
                  </a:lnTo>
                  <a:lnTo>
                    <a:pt x="870" y="70"/>
                  </a:lnTo>
                  <a:lnTo>
                    <a:pt x="864" y="72"/>
                  </a:lnTo>
                  <a:lnTo>
                    <a:pt x="859" y="74"/>
                  </a:lnTo>
                  <a:lnTo>
                    <a:pt x="855" y="74"/>
                  </a:lnTo>
                  <a:lnTo>
                    <a:pt x="847" y="78"/>
                  </a:lnTo>
                  <a:lnTo>
                    <a:pt x="842" y="80"/>
                  </a:lnTo>
                  <a:lnTo>
                    <a:pt x="832" y="82"/>
                  </a:lnTo>
                  <a:lnTo>
                    <a:pt x="825" y="84"/>
                  </a:lnTo>
                  <a:lnTo>
                    <a:pt x="817" y="86"/>
                  </a:lnTo>
                  <a:lnTo>
                    <a:pt x="807" y="89"/>
                  </a:lnTo>
                  <a:lnTo>
                    <a:pt x="802" y="89"/>
                  </a:lnTo>
                  <a:lnTo>
                    <a:pt x="798" y="91"/>
                  </a:lnTo>
                  <a:lnTo>
                    <a:pt x="792" y="91"/>
                  </a:lnTo>
                  <a:lnTo>
                    <a:pt x="787" y="93"/>
                  </a:lnTo>
                  <a:lnTo>
                    <a:pt x="783" y="93"/>
                  </a:lnTo>
                  <a:lnTo>
                    <a:pt x="777" y="95"/>
                  </a:lnTo>
                  <a:lnTo>
                    <a:pt x="771" y="97"/>
                  </a:lnTo>
                  <a:lnTo>
                    <a:pt x="768" y="99"/>
                  </a:lnTo>
                  <a:lnTo>
                    <a:pt x="762" y="99"/>
                  </a:lnTo>
                  <a:lnTo>
                    <a:pt x="756" y="99"/>
                  </a:lnTo>
                  <a:lnTo>
                    <a:pt x="750" y="101"/>
                  </a:lnTo>
                  <a:lnTo>
                    <a:pt x="745" y="101"/>
                  </a:lnTo>
                  <a:lnTo>
                    <a:pt x="739" y="101"/>
                  </a:lnTo>
                  <a:lnTo>
                    <a:pt x="733" y="103"/>
                  </a:lnTo>
                  <a:lnTo>
                    <a:pt x="728" y="103"/>
                  </a:lnTo>
                  <a:lnTo>
                    <a:pt x="722" y="103"/>
                  </a:lnTo>
                  <a:lnTo>
                    <a:pt x="716" y="103"/>
                  </a:lnTo>
                  <a:lnTo>
                    <a:pt x="711" y="103"/>
                  </a:lnTo>
                  <a:lnTo>
                    <a:pt x="705" y="103"/>
                  </a:lnTo>
                  <a:lnTo>
                    <a:pt x="699" y="103"/>
                  </a:lnTo>
                  <a:lnTo>
                    <a:pt x="693" y="103"/>
                  </a:lnTo>
                  <a:lnTo>
                    <a:pt x="688" y="103"/>
                  </a:lnTo>
                  <a:lnTo>
                    <a:pt x="684" y="103"/>
                  </a:lnTo>
                  <a:lnTo>
                    <a:pt x="678" y="103"/>
                  </a:lnTo>
                  <a:lnTo>
                    <a:pt x="673" y="103"/>
                  </a:lnTo>
                  <a:lnTo>
                    <a:pt x="667" y="103"/>
                  </a:lnTo>
                  <a:lnTo>
                    <a:pt x="661" y="101"/>
                  </a:lnTo>
                  <a:lnTo>
                    <a:pt x="655" y="101"/>
                  </a:lnTo>
                  <a:lnTo>
                    <a:pt x="650" y="99"/>
                  </a:lnTo>
                  <a:lnTo>
                    <a:pt x="646" y="99"/>
                  </a:lnTo>
                  <a:lnTo>
                    <a:pt x="640" y="97"/>
                  </a:lnTo>
                  <a:lnTo>
                    <a:pt x="636" y="95"/>
                  </a:lnTo>
                  <a:lnTo>
                    <a:pt x="631" y="93"/>
                  </a:lnTo>
                  <a:lnTo>
                    <a:pt x="627" y="91"/>
                  </a:lnTo>
                  <a:lnTo>
                    <a:pt x="621" y="89"/>
                  </a:lnTo>
                  <a:lnTo>
                    <a:pt x="619" y="87"/>
                  </a:lnTo>
                  <a:lnTo>
                    <a:pt x="610" y="84"/>
                  </a:lnTo>
                  <a:lnTo>
                    <a:pt x="604" y="78"/>
                  </a:lnTo>
                  <a:lnTo>
                    <a:pt x="566" y="99"/>
                  </a:lnTo>
                  <a:lnTo>
                    <a:pt x="593" y="105"/>
                  </a:lnTo>
                  <a:lnTo>
                    <a:pt x="576" y="125"/>
                  </a:lnTo>
                  <a:lnTo>
                    <a:pt x="604" y="122"/>
                  </a:lnTo>
                  <a:lnTo>
                    <a:pt x="604" y="124"/>
                  </a:lnTo>
                  <a:lnTo>
                    <a:pt x="604" y="127"/>
                  </a:lnTo>
                  <a:lnTo>
                    <a:pt x="604" y="135"/>
                  </a:lnTo>
                  <a:lnTo>
                    <a:pt x="604" y="144"/>
                  </a:lnTo>
                  <a:lnTo>
                    <a:pt x="602" y="148"/>
                  </a:lnTo>
                  <a:lnTo>
                    <a:pt x="602" y="154"/>
                  </a:lnTo>
                  <a:lnTo>
                    <a:pt x="598" y="158"/>
                  </a:lnTo>
                  <a:lnTo>
                    <a:pt x="596" y="163"/>
                  </a:lnTo>
                  <a:lnTo>
                    <a:pt x="591" y="165"/>
                  </a:lnTo>
                  <a:lnTo>
                    <a:pt x="587" y="171"/>
                  </a:lnTo>
                  <a:lnTo>
                    <a:pt x="581" y="175"/>
                  </a:lnTo>
                  <a:lnTo>
                    <a:pt x="576" y="177"/>
                  </a:lnTo>
                  <a:lnTo>
                    <a:pt x="522" y="207"/>
                  </a:lnTo>
                  <a:lnTo>
                    <a:pt x="500" y="253"/>
                  </a:lnTo>
                  <a:lnTo>
                    <a:pt x="414" y="272"/>
                  </a:lnTo>
                  <a:lnTo>
                    <a:pt x="420" y="304"/>
                  </a:lnTo>
                  <a:lnTo>
                    <a:pt x="315" y="342"/>
                  </a:lnTo>
                  <a:lnTo>
                    <a:pt x="290" y="272"/>
                  </a:lnTo>
                  <a:lnTo>
                    <a:pt x="262" y="226"/>
                  </a:lnTo>
                  <a:lnTo>
                    <a:pt x="281" y="200"/>
                  </a:lnTo>
                  <a:lnTo>
                    <a:pt x="334" y="171"/>
                  </a:lnTo>
                  <a:lnTo>
                    <a:pt x="327" y="95"/>
                  </a:lnTo>
                  <a:lnTo>
                    <a:pt x="300" y="84"/>
                  </a:lnTo>
                  <a:lnTo>
                    <a:pt x="136" y="226"/>
                  </a:lnTo>
                  <a:lnTo>
                    <a:pt x="203" y="367"/>
                  </a:lnTo>
                  <a:lnTo>
                    <a:pt x="194" y="612"/>
                  </a:lnTo>
                  <a:lnTo>
                    <a:pt x="252" y="749"/>
                  </a:lnTo>
                  <a:lnTo>
                    <a:pt x="214" y="903"/>
                  </a:lnTo>
                  <a:lnTo>
                    <a:pt x="21" y="1218"/>
                  </a:lnTo>
                  <a:lnTo>
                    <a:pt x="0" y="1315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4" name="Freeform 17"/>
            <p:cNvSpPr>
              <a:spLocks/>
            </p:cNvSpPr>
            <p:nvPr/>
          </p:nvSpPr>
          <p:spPr bwMode="auto">
            <a:xfrm>
              <a:off x="1227" y="2516"/>
              <a:ext cx="356" cy="374"/>
            </a:xfrm>
            <a:custGeom>
              <a:avLst/>
              <a:gdLst>
                <a:gd name="T0" fmla="*/ 1 w 711"/>
                <a:gd name="T1" fmla="*/ 0 h 749"/>
                <a:gd name="T2" fmla="*/ 1 w 711"/>
                <a:gd name="T3" fmla="*/ 0 h 749"/>
                <a:gd name="T4" fmla="*/ 1 w 711"/>
                <a:gd name="T5" fmla="*/ 0 h 749"/>
                <a:gd name="T6" fmla="*/ 1 w 711"/>
                <a:gd name="T7" fmla="*/ 0 h 749"/>
                <a:gd name="T8" fmla="*/ 1 w 711"/>
                <a:gd name="T9" fmla="*/ 0 h 749"/>
                <a:gd name="T10" fmla="*/ 1 w 711"/>
                <a:gd name="T11" fmla="*/ 0 h 749"/>
                <a:gd name="T12" fmla="*/ 1 w 711"/>
                <a:gd name="T13" fmla="*/ 0 h 749"/>
                <a:gd name="T14" fmla="*/ 1 w 711"/>
                <a:gd name="T15" fmla="*/ 0 h 749"/>
                <a:gd name="T16" fmla="*/ 1 w 711"/>
                <a:gd name="T17" fmla="*/ 0 h 749"/>
                <a:gd name="T18" fmla="*/ 1 w 711"/>
                <a:gd name="T19" fmla="*/ 0 h 749"/>
                <a:gd name="T20" fmla="*/ 1 w 711"/>
                <a:gd name="T21" fmla="*/ 0 h 749"/>
                <a:gd name="T22" fmla="*/ 1 w 711"/>
                <a:gd name="T23" fmla="*/ 0 h 749"/>
                <a:gd name="T24" fmla="*/ 1 w 711"/>
                <a:gd name="T25" fmla="*/ 0 h 749"/>
                <a:gd name="T26" fmla="*/ 0 w 711"/>
                <a:gd name="T27" fmla="*/ 0 h 749"/>
                <a:gd name="T28" fmla="*/ 0 w 711"/>
                <a:gd name="T29" fmla="*/ 0 h 749"/>
                <a:gd name="T30" fmla="*/ 1 w 711"/>
                <a:gd name="T31" fmla="*/ 0 h 749"/>
                <a:gd name="T32" fmla="*/ 1 w 711"/>
                <a:gd name="T33" fmla="*/ 0 h 749"/>
                <a:gd name="T34" fmla="*/ 1 w 711"/>
                <a:gd name="T35" fmla="*/ 0 h 749"/>
                <a:gd name="T36" fmla="*/ 1 w 711"/>
                <a:gd name="T37" fmla="*/ 0 h 749"/>
                <a:gd name="T38" fmla="*/ 1 w 711"/>
                <a:gd name="T39" fmla="*/ 1 h 749"/>
                <a:gd name="T40" fmla="*/ 1 w 711"/>
                <a:gd name="T41" fmla="*/ 1 h 749"/>
                <a:gd name="T42" fmla="*/ 1 w 711"/>
                <a:gd name="T43" fmla="*/ 1 h 749"/>
                <a:gd name="T44" fmla="*/ 1 w 711"/>
                <a:gd name="T45" fmla="*/ 1 h 749"/>
                <a:gd name="T46" fmla="*/ 1 w 711"/>
                <a:gd name="T47" fmla="*/ 1 h 749"/>
                <a:gd name="T48" fmla="*/ 1 w 711"/>
                <a:gd name="T49" fmla="*/ 1 h 749"/>
                <a:gd name="T50" fmla="*/ 1 w 711"/>
                <a:gd name="T51" fmla="*/ 1 h 749"/>
                <a:gd name="T52" fmla="*/ 1 w 711"/>
                <a:gd name="T53" fmla="*/ 1 h 749"/>
                <a:gd name="T54" fmla="*/ 2 w 711"/>
                <a:gd name="T55" fmla="*/ 1 h 749"/>
                <a:gd name="T56" fmla="*/ 2 w 711"/>
                <a:gd name="T57" fmla="*/ 1 h 749"/>
                <a:gd name="T58" fmla="*/ 2 w 711"/>
                <a:gd name="T59" fmla="*/ 1 h 749"/>
                <a:gd name="T60" fmla="*/ 2 w 711"/>
                <a:gd name="T61" fmla="*/ 1 h 749"/>
                <a:gd name="T62" fmla="*/ 2 w 711"/>
                <a:gd name="T63" fmla="*/ 1 h 749"/>
                <a:gd name="T64" fmla="*/ 2 w 711"/>
                <a:gd name="T65" fmla="*/ 0 h 749"/>
                <a:gd name="T66" fmla="*/ 2 w 711"/>
                <a:gd name="T67" fmla="*/ 0 h 749"/>
                <a:gd name="T68" fmla="*/ 2 w 711"/>
                <a:gd name="T69" fmla="*/ 0 h 749"/>
                <a:gd name="T70" fmla="*/ 2 w 711"/>
                <a:gd name="T71" fmla="*/ 0 h 749"/>
                <a:gd name="T72" fmla="*/ 2 w 711"/>
                <a:gd name="T73" fmla="*/ 0 h 749"/>
                <a:gd name="T74" fmla="*/ 2 w 711"/>
                <a:gd name="T75" fmla="*/ 0 h 749"/>
                <a:gd name="T76" fmla="*/ 2 w 711"/>
                <a:gd name="T77" fmla="*/ 0 h 749"/>
                <a:gd name="T78" fmla="*/ 2 w 711"/>
                <a:gd name="T79" fmla="*/ 0 h 749"/>
                <a:gd name="T80" fmla="*/ 2 w 711"/>
                <a:gd name="T81" fmla="*/ 0 h 749"/>
                <a:gd name="T82" fmla="*/ 2 w 711"/>
                <a:gd name="T83" fmla="*/ 0 h 749"/>
                <a:gd name="T84" fmla="*/ 2 w 711"/>
                <a:gd name="T85" fmla="*/ 0 h 749"/>
                <a:gd name="T86" fmla="*/ 2 w 711"/>
                <a:gd name="T87" fmla="*/ 0 h 749"/>
                <a:gd name="T88" fmla="*/ 2 w 711"/>
                <a:gd name="T89" fmla="*/ 0 h 749"/>
                <a:gd name="T90" fmla="*/ 2 w 711"/>
                <a:gd name="T91" fmla="*/ 0 h 749"/>
                <a:gd name="T92" fmla="*/ 2 w 711"/>
                <a:gd name="T93" fmla="*/ 0 h 749"/>
                <a:gd name="T94" fmla="*/ 2 w 711"/>
                <a:gd name="T95" fmla="*/ 0 h 749"/>
                <a:gd name="T96" fmla="*/ 1 w 711"/>
                <a:gd name="T97" fmla="*/ 0 h 749"/>
                <a:gd name="T98" fmla="*/ 1 w 711"/>
                <a:gd name="T99" fmla="*/ 0 h 749"/>
                <a:gd name="T100" fmla="*/ 1 w 711"/>
                <a:gd name="T101" fmla="*/ 0 h 749"/>
                <a:gd name="T102" fmla="*/ 1 w 711"/>
                <a:gd name="T103" fmla="*/ 0 h 749"/>
                <a:gd name="T104" fmla="*/ 1 w 711"/>
                <a:gd name="T105" fmla="*/ 0 h 749"/>
                <a:gd name="T106" fmla="*/ 1 w 711"/>
                <a:gd name="T107" fmla="*/ 0 h 7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11"/>
                <a:gd name="T163" fmla="*/ 0 h 749"/>
                <a:gd name="T164" fmla="*/ 711 w 711"/>
                <a:gd name="T165" fmla="*/ 749 h 74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11" h="749">
                  <a:moveTo>
                    <a:pt x="290" y="87"/>
                  </a:moveTo>
                  <a:lnTo>
                    <a:pt x="290" y="87"/>
                  </a:lnTo>
                  <a:lnTo>
                    <a:pt x="287" y="86"/>
                  </a:lnTo>
                  <a:lnTo>
                    <a:pt x="281" y="86"/>
                  </a:lnTo>
                  <a:lnTo>
                    <a:pt x="273" y="84"/>
                  </a:lnTo>
                  <a:lnTo>
                    <a:pt x="268" y="84"/>
                  </a:lnTo>
                  <a:lnTo>
                    <a:pt x="262" y="82"/>
                  </a:lnTo>
                  <a:lnTo>
                    <a:pt x="256" y="82"/>
                  </a:lnTo>
                  <a:lnTo>
                    <a:pt x="252" y="82"/>
                  </a:lnTo>
                  <a:lnTo>
                    <a:pt x="245" y="82"/>
                  </a:lnTo>
                  <a:lnTo>
                    <a:pt x="239" y="80"/>
                  </a:lnTo>
                  <a:lnTo>
                    <a:pt x="233" y="80"/>
                  </a:lnTo>
                  <a:lnTo>
                    <a:pt x="228" y="80"/>
                  </a:lnTo>
                  <a:lnTo>
                    <a:pt x="220" y="80"/>
                  </a:lnTo>
                  <a:lnTo>
                    <a:pt x="213" y="80"/>
                  </a:lnTo>
                  <a:lnTo>
                    <a:pt x="205" y="78"/>
                  </a:lnTo>
                  <a:lnTo>
                    <a:pt x="199" y="78"/>
                  </a:lnTo>
                  <a:lnTo>
                    <a:pt x="192" y="78"/>
                  </a:lnTo>
                  <a:lnTo>
                    <a:pt x="184" y="78"/>
                  </a:lnTo>
                  <a:lnTo>
                    <a:pt x="176" y="78"/>
                  </a:lnTo>
                  <a:lnTo>
                    <a:pt x="169" y="80"/>
                  </a:lnTo>
                  <a:lnTo>
                    <a:pt x="161" y="80"/>
                  </a:lnTo>
                  <a:lnTo>
                    <a:pt x="154" y="80"/>
                  </a:lnTo>
                  <a:lnTo>
                    <a:pt x="146" y="80"/>
                  </a:lnTo>
                  <a:lnTo>
                    <a:pt x="138" y="82"/>
                  </a:lnTo>
                  <a:lnTo>
                    <a:pt x="131" y="82"/>
                  </a:lnTo>
                  <a:lnTo>
                    <a:pt x="125" y="84"/>
                  </a:lnTo>
                  <a:lnTo>
                    <a:pt x="119" y="86"/>
                  </a:lnTo>
                  <a:lnTo>
                    <a:pt x="112" y="87"/>
                  </a:lnTo>
                  <a:lnTo>
                    <a:pt x="106" y="89"/>
                  </a:lnTo>
                  <a:lnTo>
                    <a:pt x="100" y="91"/>
                  </a:lnTo>
                  <a:lnTo>
                    <a:pt x="93" y="93"/>
                  </a:lnTo>
                  <a:lnTo>
                    <a:pt x="87" y="97"/>
                  </a:lnTo>
                  <a:lnTo>
                    <a:pt x="80" y="101"/>
                  </a:lnTo>
                  <a:lnTo>
                    <a:pt x="74" y="106"/>
                  </a:lnTo>
                  <a:lnTo>
                    <a:pt x="68" y="110"/>
                  </a:lnTo>
                  <a:lnTo>
                    <a:pt x="64" y="118"/>
                  </a:lnTo>
                  <a:lnTo>
                    <a:pt x="57" y="122"/>
                  </a:lnTo>
                  <a:lnTo>
                    <a:pt x="53" y="129"/>
                  </a:lnTo>
                  <a:lnTo>
                    <a:pt x="47" y="137"/>
                  </a:lnTo>
                  <a:lnTo>
                    <a:pt x="43" y="144"/>
                  </a:lnTo>
                  <a:lnTo>
                    <a:pt x="38" y="152"/>
                  </a:lnTo>
                  <a:lnTo>
                    <a:pt x="34" y="160"/>
                  </a:lnTo>
                  <a:lnTo>
                    <a:pt x="30" y="163"/>
                  </a:lnTo>
                  <a:lnTo>
                    <a:pt x="30" y="167"/>
                  </a:lnTo>
                  <a:lnTo>
                    <a:pt x="28" y="173"/>
                  </a:lnTo>
                  <a:lnTo>
                    <a:pt x="26" y="179"/>
                  </a:lnTo>
                  <a:lnTo>
                    <a:pt x="22" y="182"/>
                  </a:lnTo>
                  <a:lnTo>
                    <a:pt x="21" y="186"/>
                  </a:lnTo>
                  <a:lnTo>
                    <a:pt x="19" y="192"/>
                  </a:lnTo>
                  <a:lnTo>
                    <a:pt x="17" y="198"/>
                  </a:lnTo>
                  <a:lnTo>
                    <a:pt x="15" y="201"/>
                  </a:lnTo>
                  <a:lnTo>
                    <a:pt x="13" y="207"/>
                  </a:lnTo>
                  <a:lnTo>
                    <a:pt x="11" y="213"/>
                  </a:lnTo>
                  <a:lnTo>
                    <a:pt x="11" y="219"/>
                  </a:lnTo>
                  <a:lnTo>
                    <a:pt x="9" y="224"/>
                  </a:lnTo>
                  <a:lnTo>
                    <a:pt x="9" y="228"/>
                  </a:lnTo>
                  <a:lnTo>
                    <a:pt x="7" y="236"/>
                  </a:lnTo>
                  <a:lnTo>
                    <a:pt x="5" y="241"/>
                  </a:lnTo>
                  <a:lnTo>
                    <a:pt x="3" y="247"/>
                  </a:lnTo>
                  <a:lnTo>
                    <a:pt x="3" y="253"/>
                  </a:lnTo>
                  <a:lnTo>
                    <a:pt x="3" y="258"/>
                  </a:lnTo>
                  <a:lnTo>
                    <a:pt x="3" y="264"/>
                  </a:lnTo>
                  <a:lnTo>
                    <a:pt x="2" y="270"/>
                  </a:lnTo>
                  <a:lnTo>
                    <a:pt x="2" y="277"/>
                  </a:lnTo>
                  <a:lnTo>
                    <a:pt x="0" y="283"/>
                  </a:lnTo>
                  <a:lnTo>
                    <a:pt x="0" y="291"/>
                  </a:lnTo>
                  <a:lnTo>
                    <a:pt x="0" y="296"/>
                  </a:lnTo>
                  <a:lnTo>
                    <a:pt x="0" y="302"/>
                  </a:lnTo>
                  <a:lnTo>
                    <a:pt x="0" y="310"/>
                  </a:lnTo>
                  <a:lnTo>
                    <a:pt x="0" y="315"/>
                  </a:lnTo>
                  <a:lnTo>
                    <a:pt x="0" y="321"/>
                  </a:lnTo>
                  <a:lnTo>
                    <a:pt x="0" y="329"/>
                  </a:lnTo>
                  <a:lnTo>
                    <a:pt x="0" y="336"/>
                  </a:lnTo>
                  <a:lnTo>
                    <a:pt x="0" y="344"/>
                  </a:lnTo>
                  <a:lnTo>
                    <a:pt x="0" y="350"/>
                  </a:lnTo>
                  <a:lnTo>
                    <a:pt x="2" y="357"/>
                  </a:lnTo>
                  <a:lnTo>
                    <a:pt x="2" y="365"/>
                  </a:lnTo>
                  <a:lnTo>
                    <a:pt x="3" y="373"/>
                  </a:lnTo>
                  <a:lnTo>
                    <a:pt x="3" y="378"/>
                  </a:lnTo>
                  <a:lnTo>
                    <a:pt x="3" y="386"/>
                  </a:lnTo>
                  <a:lnTo>
                    <a:pt x="5" y="392"/>
                  </a:lnTo>
                  <a:lnTo>
                    <a:pt x="5" y="401"/>
                  </a:lnTo>
                  <a:lnTo>
                    <a:pt x="7" y="407"/>
                  </a:lnTo>
                  <a:lnTo>
                    <a:pt x="9" y="414"/>
                  </a:lnTo>
                  <a:lnTo>
                    <a:pt x="9" y="420"/>
                  </a:lnTo>
                  <a:lnTo>
                    <a:pt x="11" y="430"/>
                  </a:lnTo>
                  <a:lnTo>
                    <a:pt x="11" y="435"/>
                  </a:lnTo>
                  <a:lnTo>
                    <a:pt x="13" y="441"/>
                  </a:lnTo>
                  <a:lnTo>
                    <a:pt x="15" y="449"/>
                  </a:lnTo>
                  <a:lnTo>
                    <a:pt x="17" y="456"/>
                  </a:lnTo>
                  <a:lnTo>
                    <a:pt x="17" y="462"/>
                  </a:lnTo>
                  <a:lnTo>
                    <a:pt x="21" y="469"/>
                  </a:lnTo>
                  <a:lnTo>
                    <a:pt x="21" y="475"/>
                  </a:lnTo>
                  <a:lnTo>
                    <a:pt x="22" y="483"/>
                  </a:lnTo>
                  <a:lnTo>
                    <a:pt x="24" y="490"/>
                  </a:lnTo>
                  <a:lnTo>
                    <a:pt x="26" y="496"/>
                  </a:lnTo>
                  <a:lnTo>
                    <a:pt x="28" y="502"/>
                  </a:lnTo>
                  <a:lnTo>
                    <a:pt x="30" y="509"/>
                  </a:lnTo>
                  <a:lnTo>
                    <a:pt x="32" y="515"/>
                  </a:lnTo>
                  <a:lnTo>
                    <a:pt x="34" y="523"/>
                  </a:lnTo>
                  <a:lnTo>
                    <a:pt x="36" y="528"/>
                  </a:lnTo>
                  <a:lnTo>
                    <a:pt x="40" y="536"/>
                  </a:lnTo>
                  <a:lnTo>
                    <a:pt x="40" y="542"/>
                  </a:lnTo>
                  <a:lnTo>
                    <a:pt x="41" y="547"/>
                  </a:lnTo>
                  <a:lnTo>
                    <a:pt x="45" y="553"/>
                  </a:lnTo>
                  <a:lnTo>
                    <a:pt x="47" y="561"/>
                  </a:lnTo>
                  <a:lnTo>
                    <a:pt x="49" y="564"/>
                  </a:lnTo>
                  <a:lnTo>
                    <a:pt x="53" y="572"/>
                  </a:lnTo>
                  <a:lnTo>
                    <a:pt x="55" y="578"/>
                  </a:lnTo>
                  <a:lnTo>
                    <a:pt x="57" y="583"/>
                  </a:lnTo>
                  <a:lnTo>
                    <a:pt x="60" y="589"/>
                  </a:lnTo>
                  <a:lnTo>
                    <a:pt x="62" y="595"/>
                  </a:lnTo>
                  <a:lnTo>
                    <a:pt x="66" y="601"/>
                  </a:lnTo>
                  <a:lnTo>
                    <a:pt x="68" y="606"/>
                  </a:lnTo>
                  <a:lnTo>
                    <a:pt x="70" y="610"/>
                  </a:lnTo>
                  <a:lnTo>
                    <a:pt x="74" y="616"/>
                  </a:lnTo>
                  <a:lnTo>
                    <a:pt x="76" y="621"/>
                  </a:lnTo>
                  <a:lnTo>
                    <a:pt x="80" y="627"/>
                  </a:lnTo>
                  <a:lnTo>
                    <a:pt x="81" y="631"/>
                  </a:lnTo>
                  <a:lnTo>
                    <a:pt x="85" y="637"/>
                  </a:lnTo>
                  <a:lnTo>
                    <a:pt x="89" y="640"/>
                  </a:lnTo>
                  <a:lnTo>
                    <a:pt x="93" y="646"/>
                  </a:lnTo>
                  <a:lnTo>
                    <a:pt x="99" y="656"/>
                  </a:lnTo>
                  <a:lnTo>
                    <a:pt x="106" y="665"/>
                  </a:lnTo>
                  <a:lnTo>
                    <a:pt x="112" y="673"/>
                  </a:lnTo>
                  <a:lnTo>
                    <a:pt x="119" y="680"/>
                  </a:lnTo>
                  <a:lnTo>
                    <a:pt x="127" y="686"/>
                  </a:lnTo>
                  <a:lnTo>
                    <a:pt x="135" y="694"/>
                  </a:lnTo>
                  <a:lnTo>
                    <a:pt x="142" y="701"/>
                  </a:lnTo>
                  <a:lnTo>
                    <a:pt x="150" y="707"/>
                  </a:lnTo>
                  <a:lnTo>
                    <a:pt x="157" y="711"/>
                  </a:lnTo>
                  <a:lnTo>
                    <a:pt x="167" y="717"/>
                  </a:lnTo>
                  <a:lnTo>
                    <a:pt x="281" y="749"/>
                  </a:lnTo>
                  <a:lnTo>
                    <a:pt x="403" y="745"/>
                  </a:lnTo>
                  <a:lnTo>
                    <a:pt x="500" y="715"/>
                  </a:lnTo>
                  <a:lnTo>
                    <a:pt x="604" y="658"/>
                  </a:lnTo>
                  <a:lnTo>
                    <a:pt x="606" y="656"/>
                  </a:lnTo>
                  <a:lnTo>
                    <a:pt x="608" y="650"/>
                  </a:lnTo>
                  <a:lnTo>
                    <a:pt x="612" y="646"/>
                  </a:lnTo>
                  <a:lnTo>
                    <a:pt x="614" y="640"/>
                  </a:lnTo>
                  <a:lnTo>
                    <a:pt x="617" y="637"/>
                  </a:lnTo>
                  <a:lnTo>
                    <a:pt x="621" y="631"/>
                  </a:lnTo>
                  <a:lnTo>
                    <a:pt x="625" y="623"/>
                  </a:lnTo>
                  <a:lnTo>
                    <a:pt x="629" y="618"/>
                  </a:lnTo>
                  <a:lnTo>
                    <a:pt x="635" y="610"/>
                  </a:lnTo>
                  <a:lnTo>
                    <a:pt x="638" y="601"/>
                  </a:lnTo>
                  <a:lnTo>
                    <a:pt x="644" y="593"/>
                  </a:lnTo>
                  <a:lnTo>
                    <a:pt x="650" y="583"/>
                  </a:lnTo>
                  <a:lnTo>
                    <a:pt x="654" y="574"/>
                  </a:lnTo>
                  <a:lnTo>
                    <a:pt x="659" y="564"/>
                  </a:lnTo>
                  <a:lnTo>
                    <a:pt x="661" y="559"/>
                  </a:lnTo>
                  <a:lnTo>
                    <a:pt x="663" y="555"/>
                  </a:lnTo>
                  <a:lnTo>
                    <a:pt x="667" y="549"/>
                  </a:lnTo>
                  <a:lnTo>
                    <a:pt x="669" y="544"/>
                  </a:lnTo>
                  <a:lnTo>
                    <a:pt x="671" y="538"/>
                  </a:lnTo>
                  <a:lnTo>
                    <a:pt x="673" y="534"/>
                  </a:lnTo>
                  <a:lnTo>
                    <a:pt x="676" y="528"/>
                  </a:lnTo>
                  <a:lnTo>
                    <a:pt x="678" y="523"/>
                  </a:lnTo>
                  <a:lnTo>
                    <a:pt x="680" y="517"/>
                  </a:lnTo>
                  <a:lnTo>
                    <a:pt x="682" y="511"/>
                  </a:lnTo>
                  <a:lnTo>
                    <a:pt x="684" y="506"/>
                  </a:lnTo>
                  <a:lnTo>
                    <a:pt x="686" y="502"/>
                  </a:lnTo>
                  <a:lnTo>
                    <a:pt x="688" y="494"/>
                  </a:lnTo>
                  <a:lnTo>
                    <a:pt x="692" y="490"/>
                  </a:lnTo>
                  <a:lnTo>
                    <a:pt x="693" y="485"/>
                  </a:lnTo>
                  <a:lnTo>
                    <a:pt x="695" y="479"/>
                  </a:lnTo>
                  <a:lnTo>
                    <a:pt x="695" y="473"/>
                  </a:lnTo>
                  <a:lnTo>
                    <a:pt x="697" y="468"/>
                  </a:lnTo>
                  <a:lnTo>
                    <a:pt x="699" y="462"/>
                  </a:lnTo>
                  <a:lnTo>
                    <a:pt x="701" y="456"/>
                  </a:lnTo>
                  <a:lnTo>
                    <a:pt x="703" y="450"/>
                  </a:lnTo>
                  <a:lnTo>
                    <a:pt x="705" y="445"/>
                  </a:lnTo>
                  <a:lnTo>
                    <a:pt x="705" y="439"/>
                  </a:lnTo>
                  <a:lnTo>
                    <a:pt x="707" y="433"/>
                  </a:lnTo>
                  <a:lnTo>
                    <a:pt x="707" y="428"/>
                  </a:lnTo>
                  <a:lnTo>
                    <a:pt x="707" y="422"/>
                  </a:lnTo>
                  <a:lnTo>
                    <a:pt x="709" y="418"/>
                  </a:lnTo>
                  <a:lnTo>
                    <a:pt x="709" y="412"/>
                  </a:lnTo>
                  <a:lnTo>
                    <a:pt x="709" y="407"/>
                  </a:lnTo>
                  <a:lnTo>
                    <a:pt x="709" y="401"/>
                  </a:lnTo>
                  <a:lnTo>
                    <a:pt x="709" y="397"/>
                  </a:lnTo>
                  <a:lnTo>
                    <a:pt x="711" y="392"/>
                  </a:lnTo>
                  <a:lnTo>
                    <a:pt x="709" y="386"/>
                  </a:lnTo>
                  <a:lnTo>
                    <a:pt x="709" y="380"/>
                  </a:lnTo>
                  <a:lnTo>
                    <a:pt x="707" y="374"/>
                  </a:lnTo>
                  <a:lnTo>
                    <a:pt x="707" y="369"/>
                  </a:lnTo>
                  <a:lnTo>
                    <a:pt x="705" y="361"/>
                  </a:lnTo>
                  <a:lnTo>
                    <a:pt x="705" y="355"/>
                  </a:lnTo>
                  <a:lnTo>
                    <a:pt x="705" y="350"/>
                  </a:lnTo>
                  <a:lnTo>
                    <a:pt x="703" y="344"/>
                  </a:lnTo>
                  <a:lnTo>
                    <a:pt x="701" y="336"/>
                  </a:lnTo>
                  <a:lnTo>
                    <a:pt x="699" y="329"/>
                  </a:lnTo>
                  <a:lnTo>
                    <a:pt x="697" y="323"/>
                  </a:lnTo>
                  <a:lnTo>
                    <a:pt x="697" y="315"/>
                  </a:lnTo>
                  <a:lnTo>
                    <a:pt x="695" y="308"/>
                  </a:lnTo>
                  <a:lnTo>
                    <a:pt x="693" y="300"/>
                  </a:lnTo>
                  <a:lnTo>
                    <a:pt x="692" y="293"/>
                  </a:lnTo>
                  <a:lnTo>
                    <a:pt x="690" y="287"/>
                  </a:lnTo>
                  <a:lnTo>
                    <a:pt x="686" y="277"/>
                  </a:lnTo>
                  <a:lnTo>
                    <a:pt x="684" y="270"/>
                  </a:lnTo>
                  <a:lnTo>
                    <a:pt x="682" y="262"/>
                  </a:lnTo>
                  <a:lnTo>
                    <a:pt x="678" y="255"/>
                  </a:lnTo>
                  <a:lnTo>
                    <a:pt x="676" y="247"/>
                  </a:lnTo>
                  <a:lnTo>
                    <a:pt x="673" y="239"/>
                  </a:lnTo>
                  <a:lnTo>
                    <a:pt x="671" y="232"/>
                  </a:lnTo>
                  <a:lnTo>
                    <a:pt x="669" y="224"/>
                  </a:lnTo>
                  <a:lnTo>
                    <a:pt x="665" y="215"/>
                  </a:lnTo>
                  <a:lnTo>
                    <a:pt x="661" y="207"/>
                  </a:lnTo>
                  <a:lnTo>
                    <a:pt x="657" y="200"/>
                  </a:lnTo>
                  <a:lnTo>
                    <a:pt x="655" y="192"/>
                  </a:lnTo>
                  <a:lnTo>
                    <a:pt x="652" y="184"/>
                  </a:lnTo>
                  <a:lnTo>
                    <a:pt x="648" y="177"/>
                  </a:lnTo>
                  <a:lnTo>
                    <a:pt x="644" y="169"/>
                  </a:lnTo>
                  <a:lnTo>
                    <a:pt x="642" y="162"/>
                  </a:lnTo>
                  <a:lnTo>
                    <a:pt x="638" y="154"/>
                  </a:lnTo>
                  <a:lnTo>
                    <a:pt x="635" y="146"/>
                  </a:lnTo>
                  <a:lnTo>
                    <a:pt x="629" y="139"/>
                  </a:lnTo>
                  <a:lnTo>
                    <a:pt x="625" y="131"/>
                  </a:lnTo>
                  <a:lnTo>
                    <a:pt x="621" y="124"/>
                  </a:lnTo>
                  <a:lnTo>
                    <a:pt x="617" y="116"/>
                  </a:lnTo>
                  <a:lnTo>
                    <a:pt x="614" y="108"/>
                  </a:lnTo>
                  <a:lnTo>
                    <a:pt x="610" y="103"/>
                  </a:lnTo>
                  <a:lnTo>
                    <a:pt x="606" y="95"/>
                  </a:lnTo>
                  <a:lnTo>
                    <a:pt x="600" y="89"/>
                  </a:lnTo>
                  <a:lnTo>
                    <a:pt x="597" y="82"/>
                  </a:lnTo>
                  <a:lnTo>
                    <a:pt x="593" y="76"/>
                  </a:lnTo>
                  <a:lnTo>
                    <a:pt x="589" y="70"/>
                  </a:lnTo>
                  <a:lnTo>
                    <a:pt x="583" y="65"/>
                  </a:lnTo>
                  <a:lnTo>
                    <a:pt x="579" y="59"/>
                  </a:lnTo>
                  <a:lnTo>
                    <a:pt x="576" y="53"/>
                  </a:lnTo>
                  <a:lnTo>
                    <a:pt x="570" y="48"/>
                  </a:lnTo>
                  <a:lnTo>
                    <a:pt x="566" y="42"/>
                  </a:lnTo>
                  <a:lnTo>
                    <a:pt x="560" y="36"/>
                  </a:lnTo>
                  <a:lnTo>
                    <a:pt x="557" y="32"/>
                  </a:lnTo>
                  <a:lnTo>
                    <a:pt x="551" y="29"/>
                  </a:lnTo>
                  <a:lnTo>
                    <a:pt x="547" y="25"/>
                  </a:lnTo>
                  <a:lnTo>
                    <a:pt x="541" y="19"/>
                  </a:lnTo>
                  <a:lnTo>
                    <a:pt x="538" y="17"/>
                  </a:lnTo>
                  <a:lnTo>
                    <a:pt x="532" y="13"/>
                  </a:lnTo>
                  <a:lnTo>
                    <a:pt x="526" y="10"/>
                  </a:lnTo>
                  <a:lnTo>
                    <a:pt x="522" y="8"/>
                  </a:lnTo>
                  <a:lnTo>
                    <a:pt x="517" y="6"/>
                  </a:lnTo>
                  <a:lnTo>
                    <a:pt x="513" y="4"/>
                  </a:lnTo>
                  <a:lnTo>
                    <a:pt x="507" y="2"/>
                  </a:lnTo>
                  <a:lnTo>
                    <a:pt x="501" y="0"/>
                  </a:lnTo>
                  <a:lnTo>
                    <a:pt x="498" y="0"/>
                  </a:lnTo>
                  <a:lnTo>
                    <a:pt x="418" y="32"/>
                  </a:lnTo>
                  <a:lnTo>
                    <a:pt x="416" y="32"/>
                  </a:lnTo>
                  <a:lnTo>
                    <a:pt x="410" y="32"/>
                  </a:lnTo>
                  <a:lnTo>
                    <a:pt x="405" y="34"/>
                  </a:lnTo>
                  <a:lnTo>
                    <a:pt x="397" y="36"/>
                  </a:lnTo>
                  <a:lnTo>
                    <a:pt x="391" y="38"/>
                  </a:lnTo>
                  <a:lnTo>
                    <a:pt x="387" y="40"/>
                  </a:lnTo>
                  <a:lnTo>
                    <a:pt x="382" y="44"/>
                  </a:lnTo>
                  <a:lnTo>
                    <a:pt x="378" y="46"/>
                  </a:lnTo>
                  <a:lnTo>
                    <a:pt x="368" y="53"/>
                  </a:lnTo>
                  <a:lnTo>
                    <a:pt x="361" y="61"/>
                  </a:lnTo>
                  <a:lnTo>
                    <a:pt x="355" y="65"/>
                  </a:lnTo>
                  <a:lnTo>
                    <a:pt x="351" y="68"/>
                  </a:lnTo>
                  <a:lnTo>
                    <a:pt x="346" y="72"/>
                  </a:lnTo>
                  <a:lnTo>
                    <a:pt x="342" y="76"/>
                  </a:lnTo>
                  <a:lnTo>
                    <a:pt x="336" y="78"/>
                  </a:lnTo>
                  <a:lnTo>
                    <a:pt x="329" y="82"/>
                  </a:lnTo>
                  <a:lnTo>
                    <a:pt x="325" y="82"/>
                  </a:lnTo>
                  <a:lnTo>
                    <a:pt x="319" y="84"/>
                  </a:lnTo>
                  <a:lnTo>
                    <a:pt x="313" y="86"/>
                  </a:lnTo>
                  <a:lnTo>
                    <a:pt x="308" y="86"/>
                  </a:lnTo>
                  <a:lnTo>
                    <a:pt x="302" y="86"/>
                  </a:lnTo>
                  <a:lnTo>
                    <a:pt x="300" y="87"/>
                  </a:lnTo>
                  <a:lnTo>
                    <a:pt x="292" y="87"/>
                  </a:lnTo>
                  <a:lnTo>
                    <a:pt x="290" y="87"/>
                  </a:lnTo>
                  <a:close/>
                </a:path>
              </a:pathLst>
            </a:custGeom>
            <a:solidFill>
              <a:srgbClr val="FFD1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5" name="Freeform 18"/>
            <p:cNvSpPr>
              <a:spLocks/>
            </p:cNvSpPr>
            <p:nvPr/>
          </p:nvSpPr>
          <p:spPr bwMode="auto">
            <a:xfrm>
              <a:off x="1739" y="2834"/>
              <a:ext cx="49" cy="35"/>
            </a:xfrm>
            <a:custGeom>
              <a:avLst/>
              <a:gdLst>
                <a:gd name="T0" fmla="*/ 0 w 99"/>
                <a:gd name="T1" fmla="*/ 1 h 70"/>
                <a:gd name="T2" fmla="*/ 0 w 99"/>
                <a:gd name="T3" fmla="*/ 0 h 70"/>
                <a:gd name="T4" fmla="*/ 0 w 99"/>
                <a:gd name="T5" fmla="*/ 1 h 70"/>
                <a:gd name="T6" fmla="*/ 0 w 99"/>
                <a:gd name="T7" fmla="*/ 1 h 70"/>
                <a:gd name="T8" fmla="*/ 0 w 99"/>
                <a:gd name="T9" fmla="*/ 1 h 70"/>
                <a:gd name="T10" fmla="*/ 0 w 99"/>
                <a:gd name="T11" fmla="*/ 1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70"/>
                <a:gd name="T20" fmla="*/ 99 w 99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70">
                  <a:moveTo>
                    <a:pt x="0" y="70"/>
                  </a:moveTo>
                  <a:lnTo>
                    <a:pt x="23" y="0"/>
                  </a:lnTo>
                  <a:lnTo>
                    <a:pt x="99" y="36"/>
                  </a:lnTo>
                  <a:lnTo>
                    <a:pt x="88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6" name="Freeform 19"/>
            <p:cNvSpPr>
              <a:spLocks/>
            </p:cNvSpPr>
            <p:nvPr/>
          </p:nvSpPr>
          <p:spPr bwMode="auto">
            <a:xfrm>
              <a:off x="1469" y="2793"/>
              <a:ext cx="35" cy="39"/>
            </a:xfrm>
            <a:custGeom>
              <a:avLst/>
              <a:gdLst>
                <a:gd name="T0" fmla="*/ 0 w 71"/>
                <a:gd name="T1" fmla="*/ 1 h 78"/>
                <a:gd name="T2" fmla="*/ 0 w 71"/>
                <a:gd name="T3" fmla="*/ 0 h 78"/>
                <a:gd name="T4" fmla="*/ 0 w 71"/>
                <a:gd name="T5" fmla="*/ 1 h 78"/>
                <a:gd name="T6" fmla="*/ 0 w 71"/>
                <a:gd name="T7" fmla="*/ 1 h 78"/>
                <a:gd name="T8" fmla="*/ 0 w 71"/>
                <a:gd name="T9" fmla="*/ 1 h 78"/>
                <a:gd name="T10" fmla="*/ 0 w 71"/>
                <a:gd name="T11" fmla="*/ 1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78"/>
                <a:gd name="T20" fmla="*/ 71 w 71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78">
                  <a:moveTo>
                    <a:pt x="0" y="65"/>
                  </a:moveTo>
                  <a:lnTo>
                    <a:pt x="29" y="0"/>
                  </a:lnTo>
                  <a:lnTo>
                    <a:pt x="71" y="6"/>
                  </a:lnTo>
                  <a:lnTo>
                    <a:pt x="50" y="7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7" name="Freeform 20"/>
            <p:cNvSpPr>
              <a:spLocks/>
            </p:cNvSpPr>
            <p:nvPr/>
          </p:nvSpPr>
          <p:spPr bwMode="auto">
            <a:xfrm>
              <a:off x="1493" y="2796"/>
              <a:ext cx="258" cy="77"/>
            </a:xfrm>
            <a:custGeom>
              <a:avLst/>
              <a:gdLst>
                <a:gd name="T0" fmla="*/ 1 w 515"/>
                <a:gd name="T1" fmla="*/ 0 h 154"/>
                <a:gd name="T2" fmla="*/ 0 w 515"/>
                <a:gd name="T3" fmla="*/ 1 h 154"/>
                <a:gd name="T4" fmla="*/ 1 w 515"/>
                <a:gd name="T5" fmla="*/ 1 h 154"/>
                <a:gd name="T6" fmla="*/ 2 w 515"/>
                <a:gd name="T7" fmla="*/ 1 h 154"/>
                <a:gd name="T8" fmla="*/ 1 w 515"/>
                <a:gd name="T9" fmla="*/ 1 h 154"/>
                <a:gd name="T10" fmla="*/ 1 w 515"/>
                <a:gd name="T11" fmla="*/ 1 h 154"/>
                <a:gd name="T12" fmla="*/ 1 w 515"/>
                <a:gd name="T13" fmla="*/ 1 h 154"/>
                <a:gd name="T14" fmla="*/ 1 w 515"/>
                <a:gd name="T15" fmla="*/ 1 h 154"/>
                <a:gd name="T16" fmla="*/ 1 w 515"/>
                <a:gd name="T17" fmla="*/ 1 h 154"/>
                <a:gd name="T18" fmla="*/ 1 w 515"/>
                <a:gd name="T19" fmla="*/ 1 h 154"/>
                <a:gd name="T20" fmla="*/ 1 w 515"/>
                <a:gd name="T21" fmla="*/ 1 h 154"/>
                <a:gd name="T22" fmla="*/ 1 w 515"/>
                <a:gd name="T23" fmla="*/ 1 h 154"/>
                <a:gd name="T24" fmla="*/ 1 w 515"/>
                <a:gd name="T25" fmla="*/ 1 h 154"/>
                <a:gd name="T26" fmla="*/ 1 w 515"/>
                <a:gd name="T27" fmla="*/ 1 h 154"/>
                <a:gd name="T28" fmla="*/ 1 w 515"/>
                <a:gd name="T29" fmla="*/ 1 h 154"/>
                <a:gd name="T30" fmla="*/ 1 w 515"/>
                <a:gd name="T31" fmla="*/ 1 h 154"/>
                <a:gd name="T32" fmla="*/ 1 w 515"/>
                <a:gd name="T33" fmla="*/ 0 h 154"/>
                <a:gd name="T34" fmla="*/ 1 w 515"/>
                <a:gd name="T35" fmla="*/ 0 h 1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15"/>
                <a:gd name="T55" fmla="*/ 0 h 154"/>
                <a:gd name="T56" fmla="*/ 515 w 515"/>
                <a:gd name="T57" fmla="*/ 154 h 1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15" h="154">
                  <a:moveTo>
                    <a:pt x="15" y="0"/>
                  </a:moveTo>
                  <a:lnTo>
                    <a:pt x="0" y="72"/>
                  </a:lnTo>
                  <a:lnTo>
                    <a:pt x="492" y="154"/>
                  </a:lnTo>
                  <a:lnTo>
                    <a:pt x="515" y="76"/>
                  </a:lnTo>
                  <a:lnTo>
                    <a:pt x="371" y="49"/>
                  </a:lnTo>
                  <a:lnTo>
                    <a:pt x="359" y="64"/>
                  </a:lnTo>
                  <a:lnTo>
                    <a:pt x="357" y="64"/>
                  </a:lnTo>
                  <a:lnTo>
                    <a:pt x="353" y="66"/>
                  </a:lnTo>
                  <a:lnTo>
                    <a:pt x="350" y="66"/>
                  </a:lnTo>
                  <a:lnTo>
                    <a:pt x="346" y="68"/>
                  </a:lnTo>
                  <a:lnTo>
                    <a:pt x="338" y="68"/>
                  </a:lnTo>
                  <a:lnTo>
                    <a:pt x="333" y="70"/>
                  </a:lnTo>
                  <a:lnTo>
                    <a:pt x="327" y="70"/>
                  </a:lnTo>
                  <a:lnTo>
                    <a:pt x="319" y="70"/>
                  </a:lnTo>
                  <a:lnTo>
                    <a:pt x="281" y="59"/>
                  </a:lnTo>
                  <a:lnTo>
                    <a:pt x="262" y="3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8" name="Freeform 21"/>
            <p:cNvSpPr>
              <a:spLocks/>
            </p:cNvSpPr>
            <p:nvPr/>
          </p:nvSpPr>
          <p:spPr bwMode="auto">
            <a:xfrm>
              <a:off x="1420" y="2786"/>
              <a:ext cx="65" cy="39"/>
            </a:xfrm>
            <a:custGeom>
              <a:avLst/>
              <a:gdLst>
                <a:gd name="T0" fmla="*/ 0 w 129"/>
                <a:gd name="T1" fmla="*/ 1 h 78"/>
                <a:gd name="T2" fmla="*/ 1 w 129"/>
                <a:gd name="T3" fmla="*/ 0 h 78"/>
                <a:gd name="T4" fmla="*/ 1 w 129"/>
                <a:gd name="T5" fmla="*/ 1 h 78"/>
                <a:gd name="T6" fmla="*/ 1 w 129"/>
                <a:gd name="T7" fmla="*/ 1 h 78"/>
                <a:gd name="T8" fmla="*/ 0 w 129"/>
                <a:gd name="T9" fmla="*/ 1 h 78"/>
                <a:gd name="T10" fmla="*/ 0 w 129"/>
                <a:gd name="T11" fmla="*/ 1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78"/>
                <a:gd name="T20" fmla="*/ 129 w 129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78">
                  <a:moveTo>
                    <a:pt x="0" y="59"/>
                  </a:moveTo>
                  <a:lnTo>
                    <a:pt x="55" y="0"/>
                  </a:lnTo>
                  <a:lnTo>
                    <a:pt x="129" y="13"/>
                  </a:lnTo>
                  <a:lnTo>
                    <a:pt x="102" y="78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5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9" name="Freeform 22"/>
            <p:cNvSpPr>
              <a:spLocks/>
            </p:cNvSpPr>
            <p:nvPr/>
          </p:nvSpPr>
          <p:spPr bwMode="auto">
            <a:xfrm>
              <a:off x="1062" y="3195"/>
              <a:ext cx="984" cy="319"/>
            </a:xfrm>
            <a:custGeom>
              <a:avLst/>
              <a:gdLst>
                <a:gd name="T0" fmla="*/ 0 w 1967"/>
                <a:gd name="T1" fmla="*/ 1 h 638"/>
                <a:gd name="T2" fmla="*/ 1 w 1967"/>
                <a:gd name="T3" fmla="*/ 1 h 638"/>
                <a:gd name="T4" fmla="*/ 1 w 1967"/>
                <a:gd name="T5" fmla="*/ 0 h 638"/>
                <a:gd name="T6" fmla="*/ 1 w 1967"/>
                <a:gd name="T7" fmla="*/ 1 h 638"/>
                <a:gd name="T8" fmla="*/ 2 w 1967"/>
                <a:gd name="T9" fmla="*/ 1 h 638"/>
                <a:gd name="T10" fmla="*/ 2 w 1967"/>
                <a:gd name="T11" fmla="*/ 1 h 638"/>
                <a:gd name="T12" fmla="*/ 3 w 1967"/>
                <a:gd name="T13" fmla="*/ 1 h 638"/>
                <a:gd name="T14" fmla="*/ 3 w 1967"/>
                <a:gd name="T15" fmla="*/ 1 h 638"/>
                <a:gd name="T16" fmla="*/ 3 w 1967"/>
                <a:gd name="T17" fmla="*/ 1 h 638"/>
                <a:gd name="T18" fmla="*/ 4 w 1967"/>
                <a:gd name="T19" fmla="*/ 1 h 638"/>
                <a:gd name="T20" fmla="*/ 4 w 1967"/>
                <a:gd name="T21" fmla="*/ 1 h 638"/>
                <a:gd name="T22" fmla="*/ 4 w 1967"/>
                <a:gd name="T23" fmla="*/ 1 h 638"/>
                <a:gd name="T24" fmla="*/ 4 w 1967"/>
                <a:gd name="T25" fmla="*/ 1 h 638"/>
                <a:gd name="T26" fmla="*/ 4 w 1967"/>
                <a:gd name="T27" fmla="*/ 1 h 638"/>
                <a:gd name="T28" fmla="*/ 4 w 1967"/>
                <a:gd name="T29" fmla="*/ 1 h 638"/>
                <a:gd name="T30" fmla="*/ 3 w 1967"/>
                <a:gd name="T31" fmla="*/ 1 h 638"/>
                <a:gd name="T32" fmla="*/ 3 w 1967"/>
                <a:gd name="T33" fmla="*/ 1 h 638"/>
                <a:gd name="T34" fmla="*/ 3 w 1967"/>
                <a:gd name="T35" fmla="*/ 1 h 638"/>
                <a:gd name="T36" fmla="*/ 2 w 1967"/>
                <a:gd name="T37" fmla="*/ 1 h 638"/>
                <a:gd name="T38" fmla="*/ 2 w 1967"/>
                <a:gd name="T39" fmla="*/ 1 h 638"/>
                <a:gd name="T40" fmla="*/ 1 w 1967"/>
                <a:gd name="T41" fmla="*/ 1 h 638"/>
                <a:gd name="T42" fmla="*/ 1 w 1967"/>
                <a:gd name="T43" fmla="*/ 1 h 638"/>
                <a:gd name="T44" fmla="*/ 0 w 1967"/>
                <a:gd name="T45" fmla="*/ 1 h 638"/>
                <a:gd name="T46" fmla="*/ 0 w 1967"/>
                <a:gd name="T47" fmla="*/ 1 h 6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67"/>
                <a:gd name="T73" fmla="*/ 0 h 638"/>
                <a:gd name="T74" fmla="*/ 1967 w 1967"/>
                <a:gd name="T75" fmla="*/ 638 h 6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67" h="638">
                  <a:moveTo>
                    <a:pt x="0" y="150"/>
                  </a:moveTo>
                  <a:lnTo>
                    <a:pt x="97" y="118"/>
                  </a:lnTo>
                  <a:lnTo>
                    <a:pt x="194" y="0"/>
                  </a:lnTo>
                  <a:lnTo>
                    <a:pt x="397" y="4"/>
                  </a:lnTo>
                  <a:lnTo>
                    <a:pt x="694" y="51"/>
                  </a:lnTo>
                  <a:lnTo>
                    <a:pt x="872" y="110"/>
                  </a:lnTo>
                  <a:lnTo>
                    <a:pt x="1158" y="15"/>
                  </a:lnTo>
                  <a:lnTo>
                    <a:pt x="1397" y="11"/>
                  </a:lnTo>
                  <a:lnTo>
                    <a:pt x="1498" y="47"/>
                  </a:lnTo>
                  <a:lnTo>
                    <a:pt x="1589" y="40"/>
                  </a:lnTo>
                  <a:lnTo>
                    <a:pt x="1642" y="28"/>
                  </a:lnTo>
                  <a:lnTo>
                    <a:pt x="1739" y="40"/>
                  </a:lnTo>
                  <a:lnTo>
                    <a:pt x="1834" y="173"/>
                  </a:lnTo>
                  <a:lnTo>
                    <a:pt x="1967" y="433"/>
                  </a:lnTo>
                  <a:lnTo>
                    <a:pt x="1572" y="435"/>
                  </a:lnTo>
                  <a:lnTo>
                    <a:pt x="1351" y="486"/>
                  </a:lnTo>
                  <a:lnTo>
                    <a:pt x="1127" y="618"/>
                  </a:lnTo>
                  <a:lnTo>
                    <a:pt x="1061" y="614"/>
                  </a:lnTo>
                  <a:lnTo>
                    <a:pt x="977" y="638"/>
                  </a:lnTo>
                  <a:lnTo>
                    <a:pt x="576" y="566"/>
                  </a:lnTo>
                  <a:lnTo>
                    <a:pt x="361" y="574"/>
                  </a:lnTo>
                  <a:lnTo>
                    <a:pt x="118" y="631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0" name="Freeform 23"/>
            <p:cNvSpPr>
              <a:spLocks/>
            </p:cNvSpPr>
            <p:nvPr/>
          </p:nvSpPr>
          <p:spPr bwMode="auto">
            <a:xfrm>
              <a:off x="1071" y="3200"/>
              <a:ext cx="97" cy="99"/>
            </a:xfrm>
            <a:custGeom>
              <a:avLst/>
              <a:gdLst>
                <a:gd name="T0" fmla="*/ 0 w 196"/>
                <a:gd name="T1" fmla="*/ 1 h 198"/>
                <a:gd name="T2" fmla="*/ 0 w 196"/>
                <a:gd name="T3" fmla="*/ 1 h 198"/>
                <a:gd name="T4" fmla="*/ 0 w 196"/>
                <a:gd name="T5" fmla="*/ 1 h 198"/>
                <a:gd name="T6" fmla="*/ 0 w 196"/>
                <a:gd name="T7" fmla="*/ 1 h 198"/>
                <a:gd name="T8" fmla="*/ 0 w 196"/>
                <a:gd name="T9" fmla="*/ 1 h 198"/>
                <a:gd name="T10" fmla="*/ 0 w 196"/>
                <a:gd name="T11" fmla="*/ 1 h 198"/>
                <a:gd name="T12" fmla="*/ 0 w 196"/>
                <a:gd name="T13" fmla="*/ 1 h 198"/>
                <a:gd name="T14" fmla="*/ 0 w 196"/>
                <a:gd name="T15" fmla="*/ 1 h 198"/>
                <a:gd name="T16" fmla="*/ 0 w 196"/>
                <a:gd name="T17" fmla="*/ 1 h 198"/>
                <a:gd name="T18" fmla="*/ 0 w 196"/>
                <a:gd name="T19" fmla="*/ 1 h 198"/>
                <a:gd name="T20" fmla="*/ 0 w 196"/>
                <a:gd name="T21" fmla="*/ 1 h 198"/>
                <a:gd name="T22" fmla="*/ 0 w 196"/>
                <a:gd name="T23" fmla="*/ 1 h 198"/>
                <a:gd name="T24" fmla="*/ 0 w 196"/>
                <a:gd name="T25" fmla="*/ 1 h 198"/>
                <a:gd name="T26" fmla="*/ 0 w 196"/>
                <a:gd name="T27" fmla="*/ 1 h 198"/>
                <a:gd name="T28" fmla="*/ 0 w 196"/>
                <a:gd name="T29" fmla="*/ 1 h 198"/>
                <a:gd name="T30" fmla="*/ 0 w 196"/>
                <a:gd name="T31" fmla="*/ 1 h 198"/>
                <a:gd name="T32" fmla="*/ 0 w 196"/>
                <a:gd name="T33" fmla="*/ 1 h 198"/>
                <a:gd name="T34" fmla="*/ 0 w 196"/>
                <a:gd name="T35" fmla="*/ 1 h 198"/>
                <a:gd name="T36" fmla="*/ 0 w 196"/>
                <a:gd name="T37" fmla="*/ 1 h 198"/>
                <a:gd name="T38" fmla="*/ 0 w 196"/>
                <a:gd name="T39" fmla="*/ 1 h 198"/>
                <a:gd name="T40" fmla="*/ 0 w 196"/>
                <a:gd name="T41" fmla="*/ 1 h 198"/>
                <a:gd name="T42" fmla="*/ 0 w 196"/>
                <a:gd name="T43" fmla="*/ 1 h 198"/>
                <a:gd name="T44" fmla="*/ 0 w 196"/>
                <a:gd name="T45" fmla="*/ 1 h 198"/>
                <a:gd name="T46" fmla="*/ 0 w 196"/>
                <a:gd name="T47" fmla="*/ 1 h 198"/>
                <a:gd name="T48" fmla="*/ 0 w 196"/>
                <a:gd name="T49" fmla="*/ 1 h 198"/>
                <a:gd name="T50" fmla="*/ 0 w 196"/>
                <a:gd name="T51" fmla="*/ 1 h 198"/>
                <a:gd name="T52" fmla="*/ 0 w 196"/>
                <a:gd name="T53" fmla="*/ 1 h 198"/>
                <a:gd name="T54" fmla="*/ 0 w 196"/>
                <a:gd name="T55" fmla="*/ 1 h 198"/>
                <a:gd name="T56" fmla="*/ 0 w 196"/>
                <a:gd name="T57" fmla="*/ 1 h 198"/>
                <a:gd name="T58" fmla="*/ 0 w 196"/>
                <a:gd name="T59" fmla="*/ 1 h 198"/>
                <a:gd name="T60" fmla="*/ 0 w 196"/>
                <a:gd name="T61" fmla="*/ 1 h 198"/>
                <a:gd name="T62" fmla="*/ 0 w 196"/>
                <a:gd name="T63" fmla="*/ 1 h 198"/>
                <a:gd name="T64" fmla="*/ 0 w 196"/>
                <a:gd name="T65" fmla="*/ 1 h 198"/>
                <a:gd name="T66" fmla="*/ 0 w 196"/>
                <a:gd name="T67" fmla="*/ 1 h 198"/>
                <a:gd name="T68" fmla="*/ 0 w 196"/>
                <a:gd name="T69" fmla="*/ 1 h 198"/>
                <a:gd name="T70" fmla="*/ 0 w 196"/>
                <a:gd name="T71" fmla="*/ 1 h 198"/>
                <a:gd name="T72" fmla="*/ 0 w 196"/>
                <a:gd name="T73" fmla="*/ 1 h 198"/>
                <a:gd name="T74" fmla="*/ 0 w 196"/>
                <a:gd name="T75" fmla="*/ 1 h 198"/>
                <a:gd name="T76" fmla="*/ 0 w 196"/>
                <a:gd name="T77" fmla="*/ 1 h 198"/>
                <a:gd name="T78" fmla="*/ 0 w 196"/>
                <a:gd name="T79" fmla="*/ 1 h 198"/>
                <a:gd name="T80" fmla="*/ 0 w 196"/>
                <a:gd name="T81" fmla="*/ 1 h 198"/>
                <a:gd name="T82" fmla="*/ 0 w 196"/>
                <a:gd name="T83" fmla="*/ 1 h 198"/>
                <a:gd name="T84" fmla="*/ 0 w 196"/>
                <a:gd name="T85" fmla="*/ 1 h 198"/>
                <a:gd name="T86" fmla="*/ 0 w 196"/>
                <a:gd name="T87" fmla="*/ 1 h 198"/>
                <a:gd name="T88" fmla="*/ 0 w 196"/>
                <a:gd name="T89" fmla="*/ 1 h 198"/>
                <a:gd name="T90" fmla="*/ 0 w 196"/>
                <a:gd name="T91" fmla="*/ 1 h 198"/>
                <a:gd name="T92" fmla="*/ 0 w 196"/>
                <a:gd name="T93" fmla="*/ 1 h 198"/>
                <a:gd name="T94" fmla="*/ 0 w 196"/>
                <a:gd name="T95" fmla="*/ 1 h 198"/>
                <a:gd name="T96" fmla="*/ 0 w 196"/>
                <a:gd name="T97" fmla="*/ 1 h 198"/>
                <a:gd name="T98" fmla="*/ 0 w 196"/>
                <a:gd name="T99" fmla="*/ 1 h 198"/>
                <a:gd name="T100" fmla="*/ 0 w 196"/>
                <a:gd name="T101" fmla="*/ 1 h 198"/>
                <a:gd name="T102" fmla="*/ 0 w 196"/>
                <a:gd name="T103" fmla="*/ 0 h 198"/>
                <a:gd name="T104" fmla="*/ 0 w 196"/>
                <a:gd name="T105" fmla="*/ 1 h 198"/>
                <a:gd name="T106" fmla="*/ 0 w 196"/>
                <a:gd name="T107" fmla="*/ 1 h 198"/>
                <a:gd name="T108" fmla="*/ 0 w 196"/>
                <a:gd name="T109" fmla="*/ 1 h 198"/>
                <a:gd name="T110" fmla="*/ 0 w 196"/>
                <a:gd name="T111" fmla="*/ 1 h 1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6"/>
                <a:gd name="T169" fmla="*/ 0 h 198"/>
                <a:gd name="T170" fmla="*/ 196 w 196"/>
                <a:gd name="T171" fmla="*/ 198 h 19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6" h="198">
                  <a:moveTo>
                    <a:pt x="10" y="198"/>
                  </a:moveTo>
                  <a:lnTo>
                    <a:pt x="10" y="198"/>
                  </a:lnTo>
                  <a:lnTo>
                    <a:pt x="13" y="198"/>
                  </a:lnTo>
                  <a:lnTo>
                    <a:pt x="17" y="196"/>
                  </a:lnTo>
                  <a:lnTo>
                    <a:pt x="23" y="196"/>
                  </a:lnTo>
                  <a:lnTo>
                    <a:pt x="29" y="194"/>
                  </a:lnTo>
                  <a:lnTo>
                    <a:pt x="38" y="194"/>
                  </a:lnTo>
                  <a:lnTo>
                    <a:pt x="40" y="192"/>
                  </a:lnTo>
                  <a:lnTo>
                    <a:pt x="46" y="192"/>
                  </a:lnTo>
                  <a:lnTo>
                    <a:pt x="49" y="190"/>
                  </a:lnTo>
                  <a:lnTo>
                    <a:pt x="55" y="190"/>
                  </a:lnTo>
                  <a:lnTo>
                    <a:pt x="59" y="189"/>
                  </a:lnTo>
                  <a:lnTo>
                    <a:pt x="65" y="187"/>
                  </a:lnTo>
                  <a:lnTo>
                    <a:pt x="68" y="185"/>
                  </a:lnTo>
                  <a:lnTo>
                    <a:pt x="74" y="185"/>
                  </a:lnTo>
                  <a:lnTo>
                    <a:pt x="78" y="181"/>
                  </a:lnTo>
                  <a:lnTo>
                    <a:pt x="84" y="181"/>
                  </a:lnTo>
                  <a:lnTo>
                    <a:pt x="89" y="177"/>
                  </a:lnTo>
                  <a:lnTo>
                    <a:pt x="93" y="175"/>
                  </a:lnTo>
                  <a:lnTo>
                    <a:pt x="99" y="173"/>
                  </a:lnTo>
                  <a:lnTo>
                    <a:pt x="103" y="170"/>
                  </a:lnTo>
                  <a:lnTo>
                    <a:pt x="108" y="168"/>
                  </a:lnTo>
                  <a:lnTo>
                    <a:pt x="114" y="164"/>
                  </a:lnTo>
                  <a:lnTo>
                    <a:pt x="122" y="156"/>
                  </a:lnTo>
                  <a:lnTo>
                    <a:pt x="131" y="151"/>
                  </a:lnTo>
                  <a:lnTo>
                    <a:pt x="135" y="145"/>
                  </a:lnTo>
                  <a:lnTo>
                    <a:pt x="137" y="139"/>
                  </a:lnTo>
                  <a:lnTo>
                    <a:pt x="141" y="135"/>
                  </a:lnTo>
                  <a:lnTo>
                    <a:pt x="146" y="130"/>
                  </a:lnTo>
                  <a:lnTo>
                    <a:pt x="148" y="124"/>
                  </a:lnTo>
                  <a:lnTo>
                    <a:pt x="152" y="118"/>
                  </a:lnTo>
                  <a:lnTo>
                    <a:pt x="156" y="113"/>
                  </a:lnTo>
                  <a:lnTo>
                    <a:pt x="158" y="109"/>
                  </a:lnTo>
                  <a:lnTo>
                    <a:pt x="162" y="101"/>
                  </a:lnTo>
                  <a:lnTo>
                    <a:pt x="164" y="95"/>
                  </a:lnTo>
                  <a:lnTo>
                    <a:pt x="165" y="90"/>
                  </a:lnTo>
                  <a:lnTo>
                    <a:pt x="169" y="82"/>
                  </a:lnTo>
                  <a:lnTo>
                    <a:pt x="171" y="76"/>
                  </a:lnTo>
                  <a:lnTo>
                    <a:pt x="173" y="71"/>
                  </a:lnTo>
                  <a:lnTo>
                    <a:pt x="177" y="65"/>
                  </a:lnTo>
                  <a:lnTo>
                    <a:pt x="179" y="59"/>
                  </a:lnTo>
                  <a:lnTo>
                    <a:pt x="181" y="54"/>
                  </a:lnTo>
                  <a:lnTo>
                    <a:pt x="183" y="46"/>
                  </a:lnTo>
                  <a:lnTo>
                    <a:pt x="183" y="42"/>
                  </a:lnTo>
                  <a:lnTo>
                    <a:pt x="186" y="36"/>
                  </a:lnTo>
                  <a:lnTo>
                    <a:pt x="188" y="27"/>
                  </a:lnTo>
                  <a:lnTo>
                    <a:pt x="192" y="19"/>
                  </a:lnTo>
                  <a:lnTo>
                    <a:pt x="192" y="12"/>
                  </a:lnTo>
                  <a:lnTo>
                    <a:pt x="194" y="8"/>
                  </a:lnTo>
                  <a:lnTo>
                    <a:pt x="196" y="4"/>
                  </a:lnTo>
                  <a:lnTo>
                    <a:pt x="196" y="2"/>
                  </a:lnTo>
                  <a:lnTo>
                    <a:pt x="171" y="0"/>
                  </a:lnTo>
                  <a:lnTo>
                    <a:pt x="82" y="105"/>
                  </a:lnTo>
                  <a:lnTo>
                    <a:pt x="0" y="135"/>
                  </a:lnTo>
                  <a:lnTo>
                    <a:pt x="10" y="198"/>
                  </a:lnTo>
                  <a:close/>
                </a:path>
              </a:pathLst>
            </a:custGeom>
            <a:solidFill>
              <a:srgbClr val="E8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1" name="Freeform 24"/>
            <p:cNvSpPr>
              <a:spLocks/>
            </p:cNvSpPr>
            <p:nvPr/>
          </p:nvSpPr>
          <p:spPr bwMode="auto">
            <a:xfrm>
              <a:off x="1003" y="2470"/>
              <a:ext cx="185" cy="405"/>
            </a:xfrm>
            <a:custGeom>
              <a:avLst/>
              <a:gdLst>
                <a:gd name="T0" fmla="*/ 0 w 371"/>
                <a:gd name="T1" fmla="*/ 2 h 809"/>
                <a:gd name="T2" fmla="*/ 0 w 371"/>
                <a:gd name="T3" fmla="*/ 2 h 809"/>
                <a:gd name="T4" fmla="*/ 0 w 371"/>
                <a:gd name="T5" fmla="*/ 2 h 809"/>
                <a:gd name="T6" fmla="*/ 0 w 371"/>
                <a:gd name="T7" fmla="*/ 2 h 809"/>
                <a:gd name="T8" fmla="*/ 0 w 371"/>
                <a:gd name="T9" fmla="*/ 2 h 809"/>
                <a:gd name="T10" fmla="*/ 0 w 371"/>
                <a:gd name="T11" fmla="*/ 1 h 809"/>
                <a:gd name="T12" fmla="*/ 0 w 371"/>
                <a:gd name="T13" fmla="*/ 1 h 809"/>
                <a:gd name="T14" fmla="*/ 0 w 371"/>
                <a:gd name="T15" fmla="*/ 1 h 809"/>
                <a:gd name="T16" fmla="*/ 0 w 371"/>
                <a:gd name="T17" fmla="*/ 1 h 809"/>
                <a:gd name="T18" fmla="*/ 0 w 371"/>
                <a:gd name="T19" fmla="*/ 1 h 809"/>
                <a:gd name="T20" fmla="*/ 0 w 371"/>
                <a:gd name="T21" fmla="*/ 1 h 809"/>
                <a:gd name="T22" fmla="*/ 0 w 371"/>
                <a:gd name="T23" fmla="*/ 1 h 809"/>
                <a:gd name="T24" fmla="*/ 0 w 371"/>
                <a:gd name="T25" fmla="*/ 1 h 809"/>
                <a:gd name="T26" fmla="*/ 0 w 371"/>
                <a:gd name="T27" fmla="*/ 1 h 809"/>
                <a:gd name="T28" fmla="*/ 0 w 371"/>
                <a:gd name="T29" fmla="*/ 1 h 809"/>
                <a:gd name="T30" fmla="*/ 0 w 371"/>
                <a:gd name="T31" fmla="*/ 1 h 809"/>
                <a:gd name="T32" fmla="*/ 0 w 371"/>
                <a:gd name="T33" fmla="*/ 1 h 809"/>
                <a:gd name="T34" fmla="*/ 0 w 371"/>
                <a:gd name="T35" fmla="*/ 1 h 809"/>
                <a:gd name="T36" fmla="*/ 0 w 371"/>
                <a:gd name="T37" fmla="*/ 0 h 809"/>
                <a:gd name="T38" fmla="*/ 0 w 371"/>
                <a:gd name="T39" fmla="*/ 1 h 809"/>
                <a:gd name="T40" fmla="*/ 0 w 371"/>
                <a:gd name="T41" fmla="*/ 1 h 809"/>
                <a:gd name="T42" fmla="*/ 0 w 371"/>
                <a:gd name="T43" fmla="*/ 1 h 809"/>
                <a:gd name="T44" fmla="*/ 0 w 371"/>
                <a:gd name="T45" fmla="*/ 1 h 809"/>
                <a:gd name="T46" fmla="*/ 0 w 371"/>
                <a:gd name="T47" fmla="*/ 1 h 809"/>
                <a:gd name="T48" fmla="*/ 0 w 371"/>
                <a:gd name="T49" fmla="*/ 1 h 809"/>
                <a:gd name="T50" fmla="*/ 0 w 371"/>
                <a:gd name="T51" fmla="*/ 1 h 809"/>
                <a:gd name="T52" fmla="*/ 0 w 371"/>
                <a:gd name="T53" fmla="*/ 1 h 809"/>
                <a:gd name="T54" fmla="*/ 0 w 371"/>
                <a:gd name="T55" fmla="*/ 1 h 809"/>
                <a:gd name="T56" fmla="*/ 0 w 371"/>
                <a:gd name="T57" fmla="*/ 1 h 809"/>
                <a:gd name="T58" fmla="*/ 0 w 371"/>
                <a:gd name="T59" fmla="*/ 1 h 809"/>
                <a:gd name="T60" fmla="*/ 0 w 371"/>
                <a:gd name="T61" fmla="*/ 1 h 809"/>
                <a:gd name="T62" fmla="*/ 0 w 371"/>
                <a:gd name="T63" fmla="*/ 1 h 809"/>
                <a:gd name="T64" fmla="*/ 0 w 371"/>
                <a:gd name="T65" fmla="*/ 1 h 809"/>
                <a:gd name="T66" fmla="*/ 0 w 371"/>
                <a:gd name="T67" fmla="*/ 1 h 809"/>
                <a:gd name="T68" fmla="*/ 0 w 371"/>
                <a:gd name="T69" fmla="*/ 1 h 809"/>
                <a:gd name="T70" fmla="*/ 0 w 371"/>
                <a:gd name="T71" fmla="*/ 1 h 809"/>
                <a:gd name="T72" fmla="*/ 0 w 371"/>
                <a:gd name="T73" fmla="*/ 1 h 809"/>
                <a:gd name="T74" fmla="*/ 0 w 371"/>
                <a:gd name="T75" fmla="*/ 1 h 809"/>
                <a:gd name="T76" fmla="*/ 0 w 371"/>
                <a:gd name="T77" fmla="*/ 1 h 809"/>
                <a:gd name="T78" fmla="*/ 0 w 371"/>
                <a:gd name="T79" fmla="*/ 1 h 809"/>
                <a:gd name="T80" fmla="*/ 0 w 371"/>
                <a:gd name="T81" fmla="*/ 1 h 809"/>
                <a:gd name="T82" fmla="*/ 0 w 371"/>
                <a:gd name="T83" fmla="*/ 1 h 809"/>
                <a:gd name="T84" fmla="*/ 0 w 371"/>
                <a:gd name="T85" fmla="*/ 1 h 809"/>
                <a:gd name="T86" fmla="*/ 0 w 371"/>
                <a:gd name="T87" fmla="*/ 1 h 809"/>
                <a:gd name="T88" fmla="*/ 0 w 371"/>
                <a:gd name="T89" fmla="*/ 1 h 809"/>
                <a:gd name="T90" fmla="*/ 0 w 371"/>
                <a:gd name="T91" fmla="*/ 1 h 809"/>
                <a:gd name="T92" fmla="*/ 0 w 371"/>
                <a:gd name="T93" fmla="*/ 1 h 809"/>
                <a:gd name="T94" fmla="*/ 0 w 371"/>
                <a:gd name="T95" fmla="*/ 1 h 809"/>
                <a:gd name="T96" fmla="*/ 0 w 371"/>
                <a:gd name="T97" fmla="*/ 1 h 809"/>
                <a:gd name="T98" fmla="*/ 0 w 371"/>
                <a:gd name="T99" fmla="*/ 1 h 809"/>
                <a:gd name="T100" fmla="*/ 0 w 371"/>
                <a:gd name="T101" fmla="*/ 1 h 809"/>
                <a:gd name="T102" fmla="*/ 0 w 371"/>
                <a:gd name="T103" fmla="*/ 1 h 809"/>
                <a:gd name="T104" fmla="*/ 0 w 371"/>
                <a:gd name="T105" fmla="*/ 1 h 809"/>
                <a:gd name="T106" fmla="*/ 0 w 371"/>
                <a:gd name="T107" fmla="*/ 1 h 809"/>
                <a:gd name="T108" fmla="*/ 0 w 371"/>
                <a:gd name="T109" fmla="*/ 1 h 809"/>
                <a:gd name="T110" fmla="*/ 0 w 371"/>
                <a:gd name="T111" fmla="*/ 2 h 809"/>
                <a:gd name="T112" fmla="*/ 0 w 371"/>
                <a:gd name="T113" fmla="*/ 2 h 809"/>
                <a:gd name="T114" fmla="*/ 0 w 371"/>
                <a:gd name="T115" fmla="*/ 2 h 809"/>
                <a:gd name="T116" fmla="*/ 0 w 371"/>
                <a:gd name="T117" fmla="*/ 2 h 809"/>
                <a:gd name="T118" fmla="*/ 0 w 371"/>
                <a:gd name="T119" fmla="*/ 2 h 809"/>
                <a:gd name="T120" fmla="*/ 0 w 371"/>
                <a:gd name="T121" fmla="*/ 2 h 809"/>
                <a:gd name="T122" fmla="*/ 0 w 371"/>
                <a:gd name="T123" fmla="*/ 2 h 8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71"/>
                <a:gd name="T187" fmla="*/ 0 h 809"/>
                <a:gd name="T188" fmla="*/ 371 w 371"/>
                <a:gd name="T189" fmla="*/ 809 h 8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71" h="809">
                  <a:moveTo>
                    <a:pt x="118" y="809"/>
                  </a:moveTo>
                  <a:lnTo>
                    <a:pt x="116" y="808"/>
                  </a:lnTo>
                  <a:lnTo>
                    <a:pt x="114" y="804"/>
                  </a:lnTo>
                  <a:lnTo>
                    <a:pt x="110" y="798"/>
                  </a:lnTo>
                  <a:lnTo>
                    <a:pt x="108" y="790"/>
                  </a:lnTo>
                  <a:lnTo>
                    <a:pt x="107" y="785"/>
                  </a:lnTo>
                  <a:lnTo>
                    <a:pt x="103" y="781"/>
                  </a:lnTo>
                  <a:lnTo>
                    <a:pt x="101" y="775"/>
                  </a:lnTo>
                  <a:lnTo>
                    <a:pt x="99" y="769"/>
                  </a:lnTo>
                  <a:lnTo>
                    <a:pt x="97" y="764"/>
                  </a:lnTo>
                  <a:lnTo>
                    <a:pt x="93" y="758"/>
                  </a:lnTo>
                  <a:lnTo>
                    <a:pt x="91" y="752"/>
                  </a:lnTo>
                  <a:lnTo>
                    <a:pt x="89" y="747"/>
                  </a:lnTo>
                  <a:lnTo>
                    <a:pt x="88" y="737"/>
                  </a:lnTo>
                  <a:lnTo>
                    <a:pt x="84" y="731"/>
                  </a:lnTo>
                  <a:lnTo>
                    <a:pt x="82" y="724"/>
                  </a:lnTo>
                  <a:lnTo>
                    <a:pt x="80" y="716"/>
                  </a:lnTo>
                  <a:lnTo>
                    <a:pt x="76" y="709"/>
                  </a:lnTo>
                  <a:lnTo>
                    <a:pt x="74" y="701"/>
                  </a:lnTo>
                  <a:lnTo>
                    <a:pt x="72" y="695"/>
                  </a:lnTo>
                  <a:lnTo>
                    <a:pt x="70" y="688"/>
                  </a:lnTo>
                  <a:lnTo>
                    <a:pt x="69" y="680"/>
                  </a:lnTo>
                  <a:lnTo>
                    <a:pt x="67" y="673"/>
                  </a:lnTo>
                  <a:lnTo>
                    <a:pt x="65" y="665"/>
                  </a:lnTo>
                  <a:lnTo>
                    <a:pt x="65" y="659"/>
                  </a:lnTo>
                  <a:lnTo>
                    <a:pt x="63" y="652"/>
                  </a:lnTo>
                  <a:lnTo>
                    <a:pt x="63" y="646"/>
                  </a:lnTo>
                  <a:lnTo>
                    <a:pt x="63" y="638"/>
                  </a:lnTo>
                  <a:lnTo>
                    <a:pt x="63" y="633"/>
                  </a:lnTo>
                  <a:lnTo>
                    <a:pt x="63" y="627"/>
                  </a:lnTo>
                  <a:lnTo>
                    <a:pt x="63" y="619"/>
                  </a:lnTo>
                  <a:lnTo>
                    <a:pt x="63" y="612"/>
                  </a:lnTo>
                  <a:lnTo>
                    <a:pt x="63" y="604"/>
                  </a:lnTo>
                  <a:lnTo>
                    <a:pt x="63" y="597"/>
                  </a:lnTo>
                  <a:lnTo>
                    <a:pt x="63" y="589"/>
                  </a:lnTo>
                  <a:lnTo>
                    <a:pt x="63" y="579"/>
                  </a:lnTo>
                  <a:lnTo>
                    <a:pt x="63" y="572"/>
                  </a:lnTo>
                  <a:lnTo>
                    <a:pt x="63" y="562"/>
                  </a:lnTo>
                  <a:lnTo>
                    <a:pt x="63" y="553"/>
                  </a:lnTo>
                  <a:lnTo>
                    <a:pt x="63" y="543"/>
                  </a:lnTo>
                  <a:lnTo>
                    <a:pt x="65" y="536"/>
                  </a:lnTo>
                  <a:lnTo>
                    <a:pt x="65" y="526"/>
                  </a:lnTo>
                  <a:lnTo>
                    <a:pt x="65" y="517"/>
                  </a:lnTo>
                  <a:lnTo>
                    <a:pt x="65" y="507"/>
                  </a:lnTo>
                  <a:lnTo>
                    <a:pt x="67" y="500"/>
                  </a:lnTo>
                  <a:lnTo>
                    <a:pt x="67" y="490"/>
                  </a:lnTo>
                  <a:lnTo>
                    <a:pt x="67" y="483"/>
                  </a:lnTo>
                  <a:lnTo>
                    <a:pt x="67" y="473"/>
                  </a:lnTo>
                  <a:lnTo>
                    <a:pt x="67" y="465"/>
                  </a:lnTo>
                  <a:lnTo>
                    <a:pt x="67" y="456"/>
                  </a:lnTo>
                  <a:lnTo>
                    <a:pt x="67" y="448"/>
                  </a:lnTo>
                  <a:lnTo>
                    <a:pt x="67" y="443"/>
                  </a:lnTo>
                  <a:lnTo>
                    <a:pt x="67" y="437"/>
                  </a:lnTo>
                  <a:lnTo>
                    <a:pt x="65" y="427"/>
                  </a:lnTo>
                  <a:lnTo>
                    <a:pt x="65" y="424"/>
                  </a:lnTo>
                  <a:lnTo>
                    <a:pt x="65" y="418"/>
                  </a:lnTo>
                  <a:lnTo>
                    <a:pt x="65" y="412"/>
                  </a:lnTo>
                  <a:lnTo>
                    <a:pt x="63" y="405"/>
                  </a:lnTo>
                  <a:lnTo>
                    <a:pt x="63" y="401"/>
                  </a:lnTo>
                  <a:lnTo>
                    <a:pt x="59" y="393"/>
                  </a:lnTo>
                  <a:lnTo>
                    <a:pt x="55" y="387"/>
                  </a:lnTo>
                  <a:lnTo>
                    <a:pt x="51" y="380"/>
                  </a:lnTo>
                  <a:lnTo>
                    <a:pt x="48" y="374"/>
                  </a:lnTo>
                  <a:lnTo>
                    <a:pt x="40" y="365"/>
                  </a:lnTo>
                  <a:lnTo>
                    <a:pt x="34" y="355"/>
                  </a:lnTo>
                  <a:lnTo>
                    <a:pt x="30" y="351"/>
                  </a:lnTo>
                  <a:lnTo>
                    <a:pt x="29" y="346"/>
                  </a:lnTo>
                  <a:lnTo>
                    <a:pt x="27" y="342"/>
                  </a:lnTo>
                  <a:lnTo>
                    <a:pt x="23" y="338"/>
                  </a:lnTo>
                  <a:lnTo>
                    <a:pt x="19" y="332"/>
                  </a:lnTo>
                  <a:lnTo>
                    <a:pt x="17" y="327"/>
                  </a:lnTo>
                  <a:lnTo>
                    <a:pt x="15" y="321"/>
                  </a:lnTo>
                  <a:lnTo>
                    <a:pt x="11" y="317"/>
                  </a:lnTo>
                  <a:lnTo>
                    <a:pt x="8" y="308"/>
                  </a:lnTo>
                  <a:lnTo>
                    <a:pt x="4" y="300"/>
                  </a:lnTo>
                  <a:lnTo>
                    <a:pt x="2" y="291"/>
                  </a:lnTo>
                  <a:lnTo>
                    <a:pt x="0" y="283"/>
                  </a:lnTo>
                  <a:lnTo>
                    <a:pt x="0" y="275"/>
                  </a:lnTo>
                  <a:lnTo>
                    <a:pt x="4" y="272"/>
                  </a:lnTo>
                  <a:lnTo>
                    <a:pt x="6" y="266"/>
                  </a:lnTo>
                  <a:lnTo>
                    <a:pt x="11" y="260"/>
                  </a:lnTo>
                  <a:lnTo>
                    <a:pt x="17" y="253"/>
                  </a:lnTo>
                  <a:lnTo>
                    <a:pt x="25" y="247"/>
                  </a:lnTo>
                  <a:lnTo>
                    <a:pt x="32" y="239"/>
                  </a:lnTo>
                  <a:lnTo>
                    <a:pt x="40" y="234"/>
                  </a:lnTo>
                  <a:lnTo>
                    <a:pt x="46" y="230"/>
                  </a:lnTo>
                  <a:lnTo>
                    <a:pt x="49" y="226"/>
                  </a:lnTo>
                  <a:lnTo>
                    <a:pt x="55" y="222"/>
                  </a:lnTo>
                  <a:lnTo>
                    <a:pt x="59" y="220"/>
                  </a:lnTo>
                  <a:lnTo>
                    <a:pt x="69" y="213"/>
                  </a:lnTo>
                  <a:lnTo>
                    <a:pt x="76" y="207"/>
                  </a:lnTo>
                  <a:lnTo>
                    <a:pt x="84" y="199"/>
                  </a:lnTo>
                  <a:lnTo>
                    <a:pt x="91" y="196"/>
                  </a:lnTo>
                  <a:lnTo>
                    <a:pt x="99" y="190"/>
                  </a:lnTo>
                  <a:lnTo>
                    <a:pt x="105" y="184"/>
                  </a:lnTo>
                  <a:lnTo>
                    <a:pt x="108" y="182"/>
                  </a:lnTo>
                  <a:lnTo>
                    <a:pt x="112" y="178"/>
                  </a:lnTo>
                  <a:lnTo>
                    <a:pt x="116" y="173"/>
                  </a:lnTo>
                  <a:lnTo>
                    <a:pt x="124" y="165"/>
                  </a:lnTo>
                  <a:lnTo>
                    <a:pt x="131" y="158"/>
                  </a:lnTo>
                  <a:lnTo>
                    <a:pt x="139" y="150"/>
                  </a:lnTo>
                  <a:lnTo>
                    <a:pt x="146" y="142"/>
                  </a:lnTo>
                  <a:lnTo>
                    <a:pt x="154" y="139"/>
                  </a:lnTo>
                  <a:lnTo>
                    <a:pt x="158" y="135"/>
                  </a:lnTo>
                  <a:lnTo>
                    <a:pt x="160" y="135"/>
                  </a:lnTo>
                  <a:lnTo>
                    <a:pt x="160" y="133"/>
                  </a:lnTo>
                  <a:lnTo>
                    <a:pt x="158" y="129"/>
                  </a:lnTo>
                  <a:lnTo>
                    <a:pt x="158" y="125"/>
                  </a:lnTo>
                  <a:lnTo>
                    <a:pt x="158" y="121"/>
                  </a:lnTo>
                  <a:lnTo>
                    <a:pt x="158" y="116"/>
                  </a:lnTo>
                  <a:lnTo>
                    <a:pt x="160" y="110"/>
                  </a:lnTo>
                  <a:lnTo>
                    <a:pt x="162" y="104"/>
                  </a:lnTo>
                  <a:lnTo>
                    <a:pt x="167" y="101"/>
                  </a:lnTo>
                  <a:lnTo>
                    <a:pt x="173" y="95"/>
                  </a:lnTo>
                  <a:lnTo>
                    <a:pt x="181" y="91"/>
                  </a:lnTo>
                  <a:lnTo>
                    <a:pt x="188" y="85"/>
                  </a:lnTo>
                  <a:lnTo>
                    <a:pt x="196" y="82"/>
                  </a:lnTo>
                  <a:lnTo>
                    <a:pt x="202" y="78"/>
                  </a:lnTo>
                  <a:lnTo>
                    <a:pt x="207" y="76"/>
                  </a:lnTo>
                  <a:lnTo>
                    <a:pt x="211" y="74"/>
                  </a:lnTo>
                  <a:lnTo>
                    <a:pt x="213" y="74"/>
                  </a:lnTo>
                  <a:lnTo>
                    <a:pt x="154" y="53"/>
                  </a:lnTo>
                  <a:lnTo>
                    <a:pt x="154" y="51"/>
                  </a:lnTo>
                  <a:lnTo>
                    <a:pt x="154" y="47"/>
                  </a:lnTo>
                  <a:lnTo>
                    <a:pt x="156" y="44"/>
                  </a:lnTo>
                  <a:lnTo>
                    <a:pt x="160" y="38"/>
                  </a:lnTo>
                  <a:lnTo>
                    <a:pt x="164" y="32"/>
                  </a:lnTo>
                  <a:lnTo>
                    <a:pt x="167" y="26"/>
                  </a:lnTo>
                  <a:lnTo>
                    <a:pt x="171" y="23"/>
                  </a:lnTo>
                  <a:lnTo>
                    <a:pt x="177" y="19"/>
                  </a:lnTo>
                  <a:lnTo>
                    <a:pt x="179" y="17"/>
                  </a:lnTo>
                  <a:lnTo>
                    <a:pt x="184" y="13"/>
                  </a:lnTo>
                  <a:lnTo>
                    <a:pt x="190" y="11"/>
                  </a:lnTo>
                  <a:lnTo>
                    <a:pt x="200" y="9"/>
                  </a:lnTo>
                  <a:lnTo>
                    <a:pt x="202" y="9"/>
                  </a:lnTo>
                  <a:lnTo>
                    <a:pt x="207" y="7"/>
                  </a:lnTo>
                  <a:lnTo>
                    <a:pt x="213" y="7"/>
                  </a:lnTo>
                  <a:lnTo>
                    <a:pt x="217" y="7"/>
                  </a:lnTo>
                  <a:lnTo>
                    <a:pt x="222" y="5"/>
                  </a:lnTo>
                  <a:lnTo>
                    <a:pt x="228" y="5"/>
                  </a:lnTo>
                  <a:lnTo>
                    <a:pt x="234" y="4"/>
                  </a:lnTo>
                  <a:lnTo>
                    <a:pt x="240" y="4"/>
                  </a:lnTo>
                  <a:lnTo>
                    <a:pt x="245" y="4"/>
                  </a:lnTo>
                  <a:lnTo>
                    <a:pt x="249" y="2"/>
                  </a:lnTo>
                  <a:lnTo>
                    <a:pt x="255" y="2"/>
                  </a:lnTo>
                  <a:lnTo>
                    <a:pt x="260" y="2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81" y="0"/>
                  </a:lnTo>
                  <a:lnTo>
                    <a:pt x="285" y="0"/>
                  </a:lnTo>
                  <a:lnTo>
                    <a:pt x="291" y="0"/>
                  </a:lnTo>
                  <a:lnTo>
                    <a:pt x="295" y="0"/>
                  </a:lnTo>
                  <a:lnTo>
                    <a:pt x="299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1" y="2"/>
                  </a:lnTo>
                  <a:lnTo>
                    <a:pt x="327" y="2"/>
                  </a:lnTo>
                  <a:lnTo>
                    <a:pt x="331" y="5"/>
                  </a:lnTo>
                  <a:lnTo>
                    <a:pt x="337" y="9"/>
                  </a:lnTo>
                  <a:lnTo>
                    <a:pt x="344" y="13"/>
                  </a:lnTo>
                  <a:lnTo>
                    <a:pt x="350" y="21"/>
                  </a:lnTo>
                  <a:lnTo>
                    <a:pt x="348" y="23"/>
                  </a:lnTo>
                  <a:lnTo>
                    <a:pt x="344" y="21"/>
                  </a:lnTo>
                  <a:lnTo>
                    <a:pt x="340" y="21"/>
                  </a:lnTo>
                  <a:lnTo>
                    <a:pt x="335" y="19"/>
                  </a:lnTo>
                  <a:lnTo>
                    <a:pt x="329" y="19"/>
                  </a:lnTo>
                  <a:lnTo>
                    <a:pt x="321" y="19"/>
                  </a:lnTo>
                  <a:lnTo>
                    <a:pt x="314" y="19"/>
                  </a:lnTo>
                  <a:lnTo>
                    <a:pt x="304" y="19"/>
                  </a:lnTo>
                  <a:lnTo>
                    <a:pt x="297" y="21"/>
                  </a:lnTo>
                  <a:lnTo>
                    <a:pt x="287" y="21"/>
                  </a:lnTo>
                  <a:lnTo>
                    <a:pt x="278" y="21"/>
                  </a:lnTo>
                  <a:lnTo>
                    <a:pt x="268" y="21"/>
                  </a:lnTo>
                  <a:lnTo>
                    <a:pt x="260" y="23"/>
                  </a:lnTo>
                  <a:lnTo>
                    <a:pt x="251" y="23"/>
                  </a:lnTo>
                  <a:lnTo>
                    <a:pt x="245" y="23"/>
                  </a:lnTo>
                  <a:lnTo>
                    <a:pt x="238" y="24"/>
                  </a:lnTo>
                  <a:lnTo>
                    <a:pt x="232" y="26"/>
                  </a:lnTo>
                  <a:lnTo>
                    <a:pt x="226" y="26"/>
                  </a:lnTo>
                  <a:lnTo>
                    <a:pt x="222" y="26"/>
                  </a:lnTo>
                  <a:lnTo>
                    <a:pt x="217" y="26"/>
                  </a:lnTo>
                  <a:lnTo>
                    <a:pt x="215" y="28"/>
                  </a:lnTo>
                  <a:lnTo>
                    <a:pt x="207" y="32"/>
                  </a:lnTo>
                  <a:lnTo>
                    <a:pt x="202" y="36"/>
                  </a:lnTo>
                  <a:lnTo>
                    <a:pt x="196" y="40"/>
                  </a:lnTo>
                  <a:lnTo>
                    <a:pt x="200" y="45"/>
                  </a:lnTo>
                  <a:lnTo>
                    <a:pt x="202" y="45"/>
                  </a:lnTo>
                  <a:lnTo>
                    <a:pt x="209" y="47"/>
                  </a:lnTo>
                  <a:lnTo>
                    <a:pt x="215" y="47"/>
                  </a:lnTo>
                  <a:lnTo>
                    <a:pt x="221" y="49"/>
                  </a:lnTo>
                  <a:lnTo>
                    <a:pt x="226" y="51"/>
                  </a:lnTo>
                  <a:lnTo>
                    <a:pt x="232" y="51"/>
                  </a:lnTo>
                  <a:lnTo>
                    <a:pt x="236" y="51"/>
                  </a:lnTo>
                  <a:lnTo>
                    <a:pt x="236" y="53"/>
                  </a:lnTo>
                  <a:lnTo>
                    <a:pt x="238" y="51"/>
                  </a:lnTo>
                  <a:lnTo>
                    <a:pt x="243" y="49"/>
                  </a:lnTo>
                  <a:lnTo>
                    <a:pt x="251" y="45"/>
                  </a:lnTo>
                  <a:lnTo>
                    <a:pt x="260" y="44"/>
                  </a:lnTo>
                  <a:lnTo>
                    <a:pt x="264" y="42"/>
                  </a:lnTo>
                  <a:lnTo>
                    <a:pt x="270" y="42"/>
                  </a:lnTo>
                  <a:lnTo>
                    <a:pt x="274" y="40"/>
                  </a:lnTo>
                  <a:lnTo>
                    <a:pt x="279" y="40"/>
                  </a:lnTo>
                  <a:lnTo>
                    <a:pt x="285" y="40"/>
                  </a:lnTo>
                  <a:lnTo>
                    <a:pt x="293" y="44"/>
                  </a:lnTo>
                  <a:lnTo>
                    <a:pt x="297" y="45"/>
                  </a:lnTo>
                  <a:lnTo>
                    <a:pt x="302" y="51"/>
                  </a:lnTo>
                  <a:lnTo>
                    <a:pt x="306" y="55"/>
                  </a:lnTo>
                  <a:lnTo>
                    <a:pt x="312" y="63"/>
                  </a:lnTo>
                  <a:lnTo>
                    <a:pt x="316" y="64"/>
                  </a:lnTo>
                  <a:lnTo>
                    <a:pt x="318" y="70"/>
                  </a:lnTo>
                  <a:lnTo>
                    <a:pt x="316" y="72"/>
                  </a:lnTo>
                  <a:lnTo>
                    <a:pt x="312" y="72"/>
                  </a:lnTo>
                  <a:lnTo>
                    <a:pt x="306" y="72"/>
                  </a:lnTo>
                  <a:lnTo>
                    <a:pt x="299" y="72"/>
                  </a:lnTo>
                  <a:lnTo>
                    <a:pt x="293" y="72"/>
                  </a:lnTo>
                  <a:lnTo>
                    <a:pt x="289" y="72"/>
                  </a:lnTo>
                  <a:lnTo>
                    <a:pt x="283" y="72"/>
                  </a:lnTo>
                  <a:lnTo>
                    <a:pt x="279" y="72"/>
                  </a:lnTo>
                  <a:lnTo>
                    <a:pt x="274" y="72"/>
                  </a:lnTo>
                  <a:lnTo>
                    <a:pt x="268" y="72"/>
                  </a:lnTo>
                  <a:lnTo>
                    <a:pt x="262" y="74"/>
                  </a:lnTo>
                  <a:lnTo>
                    <a:pt x="259" y="74"/>
                  </a:lnTo>
                  <a:lnTo>
                    <a:pt x="249" y="76"/>
                  </a:lnTo>
                  <a:lnTo>
                    <a:pt x="243" y="80"/>
                  </a:lnTo>
                  <a:lnTo>
                    <a:pt x="240" y="82"/>
                  </a:lnTo>
                  <a:lnTo>
                    <a:pt x="236" y="82"/>
                  </a:lnTo>
                  <a:lnTo>
                    <a:pt x="232" y="85"/>
                  </a:lnTo>
                  <a:lnTo>
                    <a:pt x="226" y="87"/>
                  </a:lnTo>
                  <a:lnTo>
                    <a:pt x="222" y="91"/>
                  </a:lnTo>
                  <a:lnTo>
                    <a:pt x="217" y="93"/>
                  </a:lnTo>
                  <a:lnTo>
                    <a:pt x="213" y="97"/>
                  </a:lnTo>
                  <a:lnTo>
                    <a:pt x="209" y="101"/>
                  </a:lnTo>
                  <a:lnTo>
                    <a:pt x="203" y="104"/>
                  </a:lnTo>
                  <a:lnTo>
                    <a:pt x="198" y="108"/>
                  </a:lnTo>
                  <a:lnTo>
                    <a:pt x="194" y="110"/>
                  </a:lnTo>
                  <a:lnTo>
                    <a:pt x="190" y="116"/>
                  </a:lnTo>
                  <a:lnTo>
                    <a:pt x="184" y="120"/>
                  </a:lnTo>
                  <a:lnTo>
                    <a:pt x="183" y="127"/>
                  </a:lnTo>
                  <a:lnTo>
                    <a:pt x="186" y="127"/>
                  </a:lnTo>
                  <a:lnTo>
                    <a:pt x="190" y="127"/>
                  </a:lnTo>
                  <a:lnTo>
                    <a:pt x="198" y="129"/>
                  </a:lnTo>
                  <a:lnTo>
                    <a:pt x="203" y="133"/>
                  </a:lnTo>
                  <a:lnTo>
                    <a:pt x="211" y="137"/>
                  </a:lnTo>
                  <a:lnTo>
                    <a:pt x="217" y="140"/>
                  </a:lnTo>
                  <a:lnTo>
                    <a:pt x="221" y="146"/>
                  </a:lnTo>
                  <a:lnTo>
                    <a:pt x="222" y="150"/>
                  </a:lnTo>
                  <a:lnTo>
                    <a:pt x="222" y="154"/>
                  </a:lnTo>
                  <a:lnTo>
                    <a:pt x="224" y="159"/>
                  </a:lnTo>
                  <a:lnTo>
                    <a:pt x="224" y="165"/>
                  </a:lnTo>
                  <a:lnTo>
                    <a:pt x="224" y="173"/>
                  </a:lnTo>
                  <a:lnTo>
                    <a:pt x="224" y="178"/>
                  </a:lnTo>
                  <a:lnTo>
                    <a:pt x="224" y="186"/>
                  </a:lnTo>
                  <a:lnTo>
                    <a:pt x="224" y="194"/>
                  </a:lnTo>
                  <a:lnTo>
                    <a:pt x="222" y="199"/>
                  </a:lnTo>
                  <a:lnTo>
                    <a:pt x="222" y="207"/>
                  </a:lnTo>
                  <a:lnTo>
                    <a:pt x="221" y="213"/>
                  </a:lnTo>
                  <a:lnTo>
                    <a:pt x="221" y="220"/>
                  </a:lnTo>
                  <a:lnTo>
                    <a:pt x="219" y="224"/>
                  </a:lnTo>
                  <a:lnTo>
                    <a:pt x="217" y="230"/>
                  </a:lnTo>
                  <a:lnTo>
                    <a:pt x="215" y="234"/>
                  </a:lnTo>
                  <a:lnTo>
                    <a:pt x="215" y="235"/>
                  </a:lnTo>
                  <a:lnTo>
                    <a:pt x="209" y="239"/>
                  </a:lnTo>
                  <a:lnTo>
                    <a:pt x="205" y="243"/>
                  </a:lnTo>
                  <a:lnTo>
                    <a:pt x="200" y="245"/>
                  </a:lnTo>
                  <a:lnTo>
                    <a:pt x="196" y="251"/>
                  </a:lnTo>
                  <a:lnTo>
                    <a:pt x="186" y="254"/>
                  </a:lnTo>
                  <a:lnTo>
                    <a:pt x="184" y="256"/>
                  </a:lnTo>
                  <a:lnTo>
                    <a:pt x="188" y="258"/>
                  </a:lnTo>
                  <a:lnTo>
                    <a:pt x="192" y="258"/>
                  </a:lnTo>
                  <a:lnTo>
                    <a:pt x="198" y="260"/>
                  </a:lnTo>
                  <a:lnTo>
                    <a:pt x="203" y="260"/>
                  </a:lnTo>
                  <a:lnTo>
                    <a:pt x="211" y="260"/>
                  </a:lnTo>
                  <a:lnTo>
                    <a:pt x="219" y="258"/>
                  </a:lnTo>
                  <a:lnTo>
                    <a:pt x="226" y="256"/>
                  </a:lnTo>
                  <a:lnTo>
                    <a:pt x="228" y="254"/>
                  </a:lnTo>
                  <a:lnTo>
                    <a:pt x="234" y="251"/>
                  </a:lnTo>
                  <a:lnTo>
                    <a:pt x="240" y="247"/>
                  </a:lnTo>
                  <a:lnTo>
                    <a:pt x="249" y="243"/>
                  </a:lnTo>
                  <a:lnTo>
                    <a:pt x="257" y="237"/>
                  </a:lnTo>
                  <a:lnTo>
                    <a:pt x="264" y="234"/>
                  </a:lnTo>
                  <a:lnTo>
                    <a:pt x="270" y="230"/>
                  </a:lnTo>
                  <a:lnTo>
                    <a:pt x="274" y="228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93" y="216"/>
                  </a:lnTo>
                  <a:lnTo>
                    <a:pt x="302" y="211"/>
                  </a:lnTo>
                  <a:lnTo>
                    <a:pt x="312" y="205"/>
                  </a:lnTo>
                  <a:lnTo>
                    <a:pt x="319" y="199"/>
                  </a:lnTo>
                  <a:lnTo>
                    <a:pt x="327" y="196"/>
                  </a:lnTo>
                  <a:lnTo>
                    <a:pt x="335" y="192"/>
                  </a:lnTo>
                  <a:lnTo>
                    <a:pt x="338" y="186"/>
                  </a:lnTo>
                  <a:lnTo>
                    <a:pt x="344" y="184"/>
                  </a:lnTo>
                  <a:lnTo>
                    <a:pt x="350" y="180"/>
                  </a:lnTo>
                  <a:lnTo>
                    <a:pt x="352" y="182"/>
                  </a:lnTo>
                  <a:lnTo>
                    <a:pt x="350" y="190"/>
                  </a:lnTo>
                  <a:lnTo>
                    <a:pt x="346" y="197"/>
                  </a:lnTo>
                  <a:lnTo>
                    <a:pt x="342" y="207"/>
                  </a:lnTo>
                  <a:lnTo>
                    <a:pt x="338" y="215"/>
                  </a:lnTo>
                  <a:lnTo>
                    <a:pt x="335" y="220"/>
                  </a:lnTo>
                  <a:lnTo>
                    <a:pt x="335" y="224"/>
                  </a:lnTo>
                  <a:lnTo>
                    <a:pt x="371" y="209"/>
                  </a:lnTo>
                  <a:lnTo>
                    <a:pt x="367" y="235"/>
                  </a:lnTo>
                  <a:lnTo>
                    <a:pt x="365" y="235"/>
                  </a:lnTo>
                  <a:lnTo>
                    <a:pt x="361" y="237"/>
                  </a:lnTo>
                  <a:lnTo>
                    <a:pt x="357" y="241"/>
                  </a:lnTo>
                  <a:lnTo>
                    <a:pt x="352" y="245"/>
                  </a:lnTo>
                  <a:lnTo>
                    <a:pt x="344" y="249"/>
                  </a:lnTo>
                  <a:lnTo>
                    <a:pt x="337" y="254"/>
                  </a:lnTo>
                  <a:lnTo>
                    <a:pt x="327" y="260"/>
                  </a:lnTo>
                  <a:lnTo>
                    <a:pt x="318" y="266"/>
                  </a:lnTo>
                  <a:lnTo>
                    <a:pt x="314" y="270"/>
                  </a:lnTo>
                  <a:lnTo>
                    <a:pt x="308" y="272"/>
                  </a:lnTo>
                  <a:lnTo>
                    <a:pt x="302" y="273"/>
                  </a:lnTo>
                  <a:lnTo>
                    <a:pt x="299" y="277"/>
                  </a:lnTo>
                  <a:lnTo>
                    <a:pt x="289" y="283"/>
                  </a:lnTo>
                  <a:lnTo>
                    <a:pt x="281" y="289"/>
                  </a:lnTo>
                  <a:lnTo>
                    <a:pt x="272" y="292"/>
                  </a:lnTo>
                  <a:lnTo>
                    <a:pt x="264" y="296"/>
                  </a:lnTo>
                  <a:lnTo>
                    <a:pt x="259" y="300"/>
                  </a:lnTo>
                  <a:lnTo>
                    <a:pt x="255" y="302"/>
                  </a:lnTo>
                  <a:lnTo>
                    <a:pt x="245" y="302"/>
                  </a:lnTo>
                  <a:lnTo>
                    <a:pt x="241" y="300"/>
                  </a:lnTo>
                  <a:lnTo>
                    <a:pt x="236" y="296"/>
                  </a:lnTo>
                  <a:lnTo>
                    <a:pt x="234" y="292"/>
                  </a:lnTo>
                  <a:lnTo>
                    <a:pt x="230" y="285"/>
                  </a:lnTo>
                  <a:lnTo>
                    <a:pt x="228" y="281"/>
                  </a:lnTo>
                  <a:lnTo>
                    <a:pt x="226" y="281"/>
                  </a:lnTo>
                  <a:lnTo>
                    <a:pt x="221" y="281"/>
                  </a:lnTo>
                  <a:lnTo>
                    <a:pt x="215" y="279"/>
                  </a:lnTo>
                  <a:lnTo>
                    <a:pt x="211" y="279"/>
                  </a:lnTo>
                  <a:lnTo>
                    <a:pt x="205" y="279"/>
                  </a:lnTo>
                  <a:lnTo>
                    <a:pt x="202" y="279"/>
                  </a:lnTo>
                  <a:lnTo>
                    <a:pt x="196" y="279"/>
                  </a:lnTo>
                  <a:lnTo>
                    <a:pt x="190" y="277"/>
                  </a:lnTo>
                  <a:lnTo>
                    <a:pt x="184" y="277"/>
                  </a:lnTo>
                  <a:lnTo>
                    <a:pt x="179" y="275"/>
                  </a:lnTo>
                  <a:lnTo>
                    <a:pt x="173" y="275"/>
                  </a:lnTo>
                  <a:lnTo>
                    <a:pt x="169" y="273"/>
                  </a:lnTo>
                  <a:lnTo>
                    <a:pt x="164" y="273"/>
                  </a:lnTo>
                  <a:lnTo>
                    <a:pt x="162" y="273"/>
                  </a:lnTo>
                  <a:lnTo>
                    <a:pt x="158" y="273"/>
                  </a:lnTo>
                  <a:lnTo>
                    <a:pt x="150" y="273"/>
                  </a:lnTo>
                  <a:lnTo>
                    <a:pt x="145" y="273"/>
                  </a:lnTo>
                  <a:lnTo>
                    <a:pt x="143" y="273"/>
                  </a:lnTo>
                  <a:lnTo>
                    <a:pt x="141" y="270"/>
                  </a:lnTo>
                  <a:lnTo>
                    <a:pt x="141" y="266"/>
                  </a:lnTo>
                  <a:lnTo>
                    <a:pt x="145" y="260"/>
                  </a:lnTo>
                  <a:lnTo>
                    <a:pt x="150" y="254"/>
                  </a:lnTo>
                  <a:lnTo>
                    <a:pt x="158" y="247"/>
                  </a:lnTo>
                  <a:lnTo>
                    <a:pt x="167" y="241"/>
                  </a:lnTo>
                  <a:lnTo>
                    <a:pt x="177" y="234"/>
                  </a:lnTo>
                  <a:lnTo>
                    <a:pt x="184" y="228"/>
                  </a:lnTo>
                  <a:lnTo>
                    <a:pt x="190" y="220"/>
                  </a:lnTo>
                  <a:lnTo>
                    <a:pt x="194" y="216"/>
                  </a:lnTo>
                  <a:lnTo>
                    <a:pt x="194" y="211"/>
                  </a:lnTo>
                  <a:lnTo>
                    <a:pt x="194" y="209"/>
                  </a:lnTo>
                  <a:lnTo>
                    <a:pt x="194" y="203"/>
                  </a:lnTo>
                  <a:lnTo>
                    <a:pt x="196" y="199"/>
                  </a:lnTo>
                  <a:lnTo>
                    <a:pt x="194" y="192"/>
                  </a:lnTo>
                  <a:lnTo>
                    <a:pt x="194" y="188"/>
                  </a:lnTo>
                  <a:lnTo>
                    <a:pt x="194" y="182"/>
                  </a:lnTo>
                  <a:lnTo>
                    <a:pt x="194" y="177"/>
                  </a:lnTo>
                  <a:lnTo>
                    <a:pt x="192" y="171"/>
                  </a:lnTo>
                  <a:lnTo>
                    <a:pt x="190" y="163"/>
                  </a:lnTo>
                  <a:lnTo>
                    <a:pt x="190" y="159"/>
                  </a:lnTo>
                  <a:lnTo>
                    <a:pt x="190" y="156"/>
                  </a:lnTo>
                  <a:lnTo>
                    <a:pt x="186" y="148"/>
                  </a:lnTo>
                  <a:lnTo>
                    <a:pt x="184" y="146"/>
                  </a:lnTo>
                  <a:lnTo>
                    <a:pt x="181" y="146"/>
                  </a:lnTo>
                  <a:lnTo>
                    <a:pt x="177" y="148"/>
                  </a:lnTo>
                  <a:lnTo>
                    <a:pt x="173" y="152"/>
                  </a:lnTo>
                  <a:lnTo>
                    <a:pt x="169" y="156"/>
                  </a:lnTo>
                  <a:lnTo>
                    <a:pt x="164" y="161"/>
                  </a:lnTo>
                  <a:lnTo>
                    <a:pt x="156" y="167"/>
                  </a:lnTo>
                  <a:lnTo>
                    <a:pt x="150" y="173"/>
                  </a:lnTo>
                  <a:lnTo>
                    <a:pt x="145" y="180"/>
                  </a:lnTo>
                  <a:lnTo>
                    <a:pt x="137" y="186"/>
                  </a:lnTo>
                  <a:lnTo>
                    <a:pt x="131" y="192"/>
                  </a:lnTo>
                  <a:lnTo>
                    <a:pt x="126" y="197"/>
                  </a:lnTo>
                  <a:lnTo>
                    <a:pt x="120" y="205"/>
                  </a:lnTo>
                  <a:lnTo>
                    <a:pt x="114" y="209"/>
                  </a:lnTo>
                  <a:lnTo>
                    <a:pt x="108" y="213"/>
                  </a:lnTo>
                  <a:lnTo>
                    <a:pt x="107" y="216"/>
                  </a:lnTo>
                  <a:lnTo>
                    <a:pt x="105" y="218"/>
                  </a:lnTo>
                  <a:lnTo>
                    <a:pt x="99" y="222"/>
                  </a:lnTo>
                  <a:lnTo>
                    <a:pt x="91" y="228"/>
                  </a:lnTo>
                  <a:lnTo>
                    <a:pt x="86" y="230"/>
                  </a:lnTo>
                  <a:lnTo>
                    <a:pt x="80" y="235"/>
                  </a:lnTo>
                  <a:lnTo>
                    <a:pt x="74" y="239"/>
                  </a:lnTo>
                  <a:lnTo>
                    <a:pt x="70" y="245"/>
                  </a:lnTo>
                  <a:lnTo>
                    <a:pt x="65" y="247"/>
                  </a:lnTo>
                  <a:lnTo>
                    <a:pt x="59" y="253"/>
                  </a:lnTo>
                  <a:lnTo>
                    <a:pt x="55" y="256"/>
                  </a:lnTo>
                  <a:lnTo>
                    <a:pt x="49" y="262"/>
                  </a:lnTo>
                  <a:lnTo>
                    <a:pt x="46" y="268"/>
                  </a:lnTo>
                  <a:lnTo>
                    <a:pt x="42" y="273"/>
                  </a:lnTo>
                  <a:lnTo>
                    <a:pt x="38" y="277"/>
                  </a:lnTo>
                  <a:lnTo>
                    <a:pt x="38" y="283"/>
                  </a:lnTo>
                  <a:lnTo>
                    <a:pt x="36" y="289"/>
                  </a:lnTo>
                  <a:lnTo>
                    <a:pt x="36" y="294"/>
                  </a:lnTo>
                  <a:lnTo>
                    <a:pt x="38" y="302"/>
                  </a:lnTo>
                  <a:lnTo>
                    <a:pt x="40" y="311"/>
                  </a:lnTo>
                  <a:lnTo>
                    <a:pt x="42" y="317"/>
                  </a:lnTo>
                  <a:lnTo>
                    <a:pt x="44" y="321"/>
                  </a:lnTo>
                  <a:lnTo>
                    <a:pt x="48" y="327"/>
                  </a:lnTo>
                  <a:lnTo>
                    <a:pt x="49" y="330"/>
                  </a:lnTo>
                  <a:lnTo>
                    <a:pt x="51" y="336"/>
                  </a:lnTo>
                  <a:lnTo>
                    <a:pt x="55" y="342"/>
                  </a:lnTo>
                  <a:lnTo>
                    <a:pt x="57" y="346"/>
                  </a:lnTo>
                  <a:lnTo>
                    <a:pt x="61" y="351"/>
                  </a:lnTo>
                  <a:lnTo>
                    <a:pt x="63" y="355"/>
                  </a:lnTo>
                  <a:lnTo>
                    <a:pt x="65" y="361"/>
                  </a:lnTo>
                  <a:lnTo>
                    <a:pt x="69" y="367"/>
                  </a:lnTo>
                  <a:lnTo>
                    <a:pt x="70" y="372"/>
                  </a:lnTo>
                  <a:lnTo>
                    <a:pt x="72" y="376"/>
                  </a:lnTo>
                  <a:lnTo>
                    <a:pt x="76" y="382"/>
                  </a:lnTo>
                  <a:lnTo>
                    <a:pt x="78" y="386"/>
                  </a:lnTo>
                  <a:lnTo>
                    <a:pt x="82" y="391"/>
                  </a:lnTo>
                  <a:lnTo>
                    <a:pt x="86" y="399"/>
                  </a:lnTo>
                  <a:lnTo>
                    <a:pt x="89" y="408"/>
                  </a:lnTo>
                  <a:lnTo>
                    <a:pt x="91" y="414"/>
                  </a:lnTo>
                  <a:lnTo>
                    <a:pt x="95" y="420"/>
                  </a:lnTo>
                  <a:lnTo>
                    <a:pt x="95" y="422"/>
                  </a:lnTo>
                  <a:lnTo>
                    <a:pt x="95" y="427"/>
                  </a:lnTo>
                  <a:lnTo>
                    <a:pt x="95" y="431"/>
                  </a:lnTo>
                  <a:lnTo>
                    <a:pt x="95" y="437"/>
                  </a:lnTo>
                  <a:lnTo>
                    <a:pt x="93" y="441"/>
                  </a:lnTo>
                  <a:lnTo>
                    <a:pt x="93" y="448"/>
                  </a:lnTo>
                  <a:lnTo>
                    <a:pt x="93" y="456"/>
                  </a:lnTo>
                  <a:lnTo>
                    <a:pt x="93" y="464"/>
                  </a:lnTo>
                  <a:lnTo>
                    <a:pt x="93" y="471"/>
                  </a:lnTo>
                  <a:lnTo>
                    <a:pt x="91" y="481"/>
                  </a:lnTo>
                  <a:lnTo>
                    <a:pt x="91" y="488"/>
                  </a:lnTo>
                  <a:lnTo>
                    <a:pt x="91" y="498"/>
                  </a:lnTo>
                  <a:lnTo>
                    <a:pt x="91" y="502"/>
                  </a:lnTo>
                  <a:lnTo>
                    <a:pt x="91" y="507"/>
                  </a:lnTo>
                  <a:lnTo>
                    <a:pt x="91" y="511"/>
                  </a:lnTo>
                  <a:lnTo>
                    <a:pt x="91" y="517"/>
                  </a:lnTo>
                  <a:lnTo>
                    <a:pt x="89" y="521"/>
                  </a:lnTo>
                  <a:lnTo>
                    <a:pt x="89" y="526"/>
                  </a:lnTo>
                  <a:lnTo>
                    <a:pt x="89" y="532"/>
                  </a:lnTo>
                  <a:lnTo>
                    <a:pt x="89" y="538"/>
                  </a:lnTo>
                  <a:lnTo>
                    <a:pt x="89" y="541"/>
                  </a:lnTo>
                  <a:lnTo>
                    <a:pt x="89" y="547"/>
                  </a:lnTo>
                  <a:lnTo>
                    <a:pt x="88" y="551"/>
                  </a:lnTo>
                  <a:lnTo>
                    <a:pt x="88" y="557"/>
                  </a:lnTo>
                  <a:lnTo>
                    <a:pt x="88" y="560"/>
                  </a:lnTo>
                  <a:lnTo>
                    <a:pt x="88" y="566"/>
                  </a:lnTo>
                  <a:lnTo>
                    <a:pt x="88" y="570"/>
                  </a:lnTo>
                  <a:lnTo>
                    <a:pt x="88" y="574"/>
                  </a:lnTo>
                  <a:lnTo>
                    <a:pt x="86" y="583"/>
                  </a:lnTo>
                  <a:lnTo>
                    <a:pt x="86" y="593"/>
                  </a:lnTo>
                  <a:lnTo>
                    <a:pt x="86" y="602"/>
                  </a:lnTo>
                  <a:lnTo>
                    <a:pt x="86" y="610"/>
                  </a:lnTo>
                  <a:lnTo>
                    <a:pt x="86" y="617"/>
                  </a:lnTo>
                  <a:lnTo>
                    <a:pt x="86" y="625"/>
                  </a:lnTo>
                  <a:lnTo>
                    <a:pt x="86" y="633"/>
                  </a:lnTo>
                  <a:lnTo>
                    <a:pt x="86" y="638"/>
                  </a:lnTo>
                  <a:lnTo>
                    <a:pt x="86" y="644"/>
                  </a:lnTo>
                  <a:lnTo>
                    <a:pt x="88" y="650"/>
                  </a:lnTo>
                  <a:lnTo>
                    <a:pt x="88" y="654"/>
                  </a:lnTo>
                  <a:lnTo>
                    <a:pt x="89" y="657"/>
                  </a:lnTo>
                  <a:lnTo>
                    <a:pt x="91" y="663"/>
                  </a:lnTo>
                  <a:lnTo>
                    <a:pt x="95" y="671"/>
                  </a:lnTo>
                  <a:lnTo>
                    <a:pt x="97" y="674"/>
                  </a:lnTo>
                  <a:lnTo>
                    <a:pt x="99" y="678"/>
                  </a:lnTo>
                  <a:lnTo>
                    <a:pt x="99" y="684"/>
                  </a:lnTo>
                  <a:lnTo>
                    <a:pt x="103" y="690"/>
                  </a:lnTo>
                  <a:lnTo>
                    <a:pt x="105" y="693"/>
                  </a:lnTo>
                  <a:lnTo>
                    <a:pt x="107" y="699"/>
                  </a:lnTo>
                  <a:lnTo>
                    <a:pt x="108" y="703"/>
                  </a:lnTo>
                  <a:lnTo>
                    <a:pt x="112" y="709"/>
                  </a:lnTo>
                  <a:lnTo>
                    <a:pt x="114" y="714"/>
                  </a:lnTo>
                  <a:lnTo>
                    <a:pt x="116" y="720"/>
                  </a:lnTo>
                  <a:lnTo>
                    <a:pt x="118" y="726"/>
                  </a:lnTo>
                  <a:lnTo>
                    <a:pt x="122" y="731"/>
                  </a:lnTo>
                  <a:lnTo>
                    <a:pt x="124" y="737"/>
                  </a:lnTo>
                  <a:lnTo>
                    <a:pt x="126" y="741"/>
                  </a:lnTo>
                  <a:lnTo>
                    <a:pt x="127" y="747"/>
                  </a:lnTo>
                  <a:lnTo>
                    <a:pt x="129" y="752"/>
                  </a:lnTo>
                  <a:lnTo>
                    <a:pt x="131" y="756"/>
                  </a:lnTo>
                  <a:lnTo>
                    <a:pt x="133" y="762"/>
                  </a:lnTo>
                  <a:lnTo>
                    <a:pt x="135" y="766"/>
                  </a:lnTo>
                  <a:lnTo>
                    <a:pt x="137" y="771"/>
                  </a:lnTo>
                  <a:lnTo>
                    <a:pt x="137" y="777"/>
                  </a:lnTo>
                  <a:lnTo>
                    <a:pt x="139" y="785"/>
                  </a:lnTo>
                  <a:lnTo>
                    <a:pt x="141" y="790"/>
                  </a:lnTo>
                  <a:lnTo>
                    <a:pt x="141" y="794"/>
                  </a:lnTo>
                  <a:lnTo>
                    <a:pt x="139" y="800"/>
                  </a:lnTo>
                  <a:lnTo>
                    <a:pt x="137" y="802"/>
                  </a:lnTo>
                  <a:lnTo>
                    <a:pt x="131" y="804"/>
                  </a:lnTo>
                  <a:lnTo>
                    <a:pt x="127" y="808"/>
                  </a:lnTo>
                  <a:lnTo>
                    <a:pt x="120" y="809"/>
                  </a:lnTo>
                  <a:lnTo>
                    <a:pt x="118" y="8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2" name="Freeform 25"/>
            <p:cNvSpPr>
              <a:spLocks/>
            </p:cNvSpPr>
            <p:nvPr/>
          </p:nvSpPr>
          <p:spPr bwMode="auto">
            <a:xfrm>
              <a:off x="938" y="2798"/>
              <a:ext cx="615" cy="477"/>
            </a:xfrm>
            <a:custGeom>
              <a:avLst/>
              <a:gdLst>
                <a:gd name="T0" fmla="*/ 1 w 1230"/>
                <a:gd name="T1" fmla="*/ 0 h 955"/>
                <a:gd name="T2" fmla="*/ 1 w 1230"/>
                <a:gd name="T3" fmla="*/ 0 h 955"/>
                <a:gd name="T4" fmla="*/ 1 w 1230"/>
                <a:gd name="T5" fmla="*/ 0 h 955"/>
                <a:gd name="T6" fmla="*/ 1 w 1230"/>
                <a:gd name="T7" fmla="*/ 0 h 955"/>
                <a:gd name="T8" fmla="*/ 1 w 1230"/>
                <a:gd name="T9" fmla="*/ 1 h 955"/>
                <a:gd name="T10" fmla="*/ 1 w 1230"/>
                <a:gd name="T11" fmla="*/ 1 h 955"/>
                <a:gd name="T12" fmla="*/ 0 w 1230"/>
                <a:gd name="T13" fmla="*/ 1 h 955"/>
                <a:gd name="T14" fmla="*/ 1 w 1230"/>
                <a:gd name="T15" fmla="*/ 1 h 955"/>
                <a:gd name="T16" fmla="*/ 1 w 1230"/>
                <a:gd name="T17" fmla="*/ 1 h 955"/>
                <a:gd name="T18" fmla="*/ 1 w 1230"/>
                <a:gd name="T19" fmla="*/ 1 h 955"/>
                <a:gd name="T20" fmla="*/ 1 w 1230"/>
                <a:gd name="T21" fmla="*/ 1 h 955"/>
                <a:gd name="T22" fmla="*/ 1 w 1230"/>
                <a:gd name="T23" fmla="*/ 1 h 955"/>
                <a:gd name="T24" fmla="*/ 1 w 1230"/>
                <a:gd name="T25" fmla="*/ 1 h 955"/>
                <a:gd name="T26" fmla="*/ 1 w 1230"/>
                <a:gd name="T27" fmla="*/ 1 h 955"/>
                <a:gd name="T28" fmla="*/ 1 w 1230"/>
                <a:gd name="T29" fmla="*/ 1 h 955"/>
                <a:gd name="T30" fmla="*/ 1 w 1230"/>
                <a:gd name="T31" fmla="*/ 0 h 955"/>
                <a:gd name="T32" fmla="*/ 1 w 1230"/>
                <a:gd name="T33" fmla="*/ 0 h 955"/>
                <a:gd name="T34" fmla="*/ 1 w 1230"/>
                <a:gd name="T35" fmla="*/ 0 h 955"/>
                <a:gd name="T36" fmla="*/ 1 w 1230"/>
                <a:gd name="T37" fmla="*/ 0 h 955"/>
                <a:gd name="T38" fmla="*/ 1 w 1230"/>
                <a:gd name="T39" fmla="*/ 0 h 955"/>
                <a:gd name="T40" fmla="*/ 1 w 1230"/>
                <a:gd name="T41" fmla="*/ 0 h 955"/>
                <a:gd name="T42" fmla="*/ 1 w 1230"/>
                <a:gd name="T43" fmla="*/ 0 h 955"/>
                <a:gd name="T44" fmla="*/ 1 w 1230"/>
                <a:gd name="T45" fmla="*/ 0 h 955"/>
                <a:gd name="T46" fmla="*/ 1 w 1230"/>
                <a:gd name="T47" fmla="*/ 0 h 955"/>
                <a:gd name="T48" fmla="*/ 1 w 1230"/>
                <a:gd name="T49" fmla="*/ 0 h 955"/>
                <a:gd name="T50" fmla="*/ 2 w 1230"/>
                <a:gd name="T51" fmla="*/ 0 h 955"/>
                <a:gd name="T52" fmla="*/ 2 w 1230"/>
                <a:gd name="T53" fmla="*/ 0 h 955"/>
                <a:gd name="T54" fmla="*/ 2 w 1230"/>
                <a:gd name="T55" fmla="*/ 0 h 955"/>
                <a:gd name="T56" fmla="*/ 2 w 1230"/>
                <a:gd name="T57" fmla="*/ 0 h 955"/>
                <a:gd name="T58" fmla="*/ 1 w 1230"/>
                <a:gd name="T59" fmla="*/ 0 h 955"/>
                <a:gd name="T60" fmla="*/ 1 w 1230"/>
                <a:gd name="T61" fmla="*/ 0 h 955"/>
                <a:gd name="T62" fmla="*/ 1 w 1230"/>
                <a:gd name="T63" fmla="*/ 0 h 955"/>
                <a:gd name="T64" fmla="*/ 1 w 1230"/>
                <a:gd name="T65" fmla="*/ 0 h 955"/>
                <a:gd name="T66" fmla="*/ 1 w 1230"/>
                <a:gd name="T67" fmla="*/ 0 h 955"/>
                <a:gd name="T68" fmla="*/ 1 w 1230"/>
                <a:gd name="T69" fmla="*/ 0 h 955"/>
                <a:gd name="T70" fmla="*/ 1 w 1230"/>
                <a:gd name="T71" fmla="*/ 0 h 955"/>
                <a:gd name="T72" fmla="*/ 1 w 1230"/>
                <a:gd name="T73" fmla="*/ 0 h 955"/>
                <a:gd name="T74" fmla="*/ 1 w 1230"/>
                <a:gd name="T75" fmla="*/ 0 h 955"/>
                <a:gd name="T76" fmla="*/ 1 w 1230"/>
                <a:gd name="T77" fmla="*/ 0 h 955"/>
                <a:gd name="T78" fmla="*/ 1 w 1230"/>
                <a:gd name="T79" fmla="*/ 0 h 955"/>
                <a:gd name="T80" fmla="*/ 1 w 1230"/>
                <a:gd name="T81" fmla="*/ 0 h 955"/>
                <a:gd name="T82" fmla="*/ 1 w 1230"/>
                <a:gd name="T83" fmla="*/ 0 h 955"/>
                <a:gd name="T84" fmla="*/ 1 w 1230"/>
                <a:gd name="T85" fmla="*/ 0 h 955"/>
                <a:gd name="T86" fmla="*/ 1 w 1230"/>
                <a:gd name="T87" fmla="*/ 0 h 955"/>
                <a:gd name="T88" fmla="*/ 1 w 1230"/>
                <a:gd name="T89" fmla="*/ 0 h 955"/>
                <a:gd name="T90" fmla="*/ 1 w 1230"/>
                <a:gd name="T91" fmla="*/ 0 h 955"/>
                <a:gd name="T92" fmla="*/ 1 w 1230"/>
                <a:gd name="T93" fmla="*/ 0 h 955"/>
                <a:gd name="T94" fmla="*/ 1 w 1230"/>
                <a:gd name="T95" fmla="*/ 1 h 955"/>
                <a:gd name="T96" fmla="*/ 1 w 1230"/>
                <a:gd name="T97" fmla="*/ 1 h 955"/>
                <a:gd name="T98" fmla="*/ 1 w 1230"/>
                <a:gd name="T99" fmla="*/ 1 h 955"/>
                <a:gd name="T100" fmla="*/ 1 w 1230"/>
                <a:gd name="T101" fmla="*/ 1 h 955"/>
                <a:gd name="T102" fmla="*/ 1 w 1230"/>
                <a:gd name="T103" fmla="*/ 1 h 955"/>
                <a:gd name="T104" fmla="*/ 1 w 1230"/>
                <a:gd name="T105" fmla="*/ 1 h 955"/>
                <a:gd name="T106" fmla="*/ 1 w 1230"/>
                <a:gd name="T107" fmla="*/ 1 h 955"/>
                <a:gd name="T108" fmla="*/ 1 w 1230"/>
                <a:gd name="T109" fmla="*/ 1 h 955"/>
                <a:gd name="T110" fmla="*/ 1 w 1230"/>
                <a:gd name="T111" fmla="*/ 1 h 955"/>
                <a:gd name="T112" fmla="*/ 1 w 1230"/>
                <a:gd name="T113" fmla="*/ 1 h 955"/>
                <a:gd name="T114" fmla="*/ 1 w 1230"/>
                <a:gd name="T115" fmla="*/ 1 h 955"/>
                <a:gd name="T116" fmla="*/ 1 w 1230"/>
                <a:gd name="T117" fmla="*/ 0 h 955"/>
                <a:gd name="T118" fmla="*/ 1 w 1230"/>
                <a:gd name="T119" fmla="*/ 0 h 955"/>
                <a:gd name="T120" fmla="*/ 1 w 1230"/>
                <a:gd name="T121" fmla="*/ 0 h 955"/>
                <a:gd name="T122" fmla="*/ 1 w 1230"/>
                <a:gd name="T123" fmla="*/ 0 h 955"/>
                <a:gd name="T124" fmla="*/ 1 w 1230"/>
                <a:gd name="T125" fmla="*/ 0 h 9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30"/>
                <a:gd name="T190" fmla="*/ 0 h 955"/>
                <a:gd name="T191" fmla="*/ 1230 w 1230"/>
                <a:gd name="T192" fmla="*/ 955 h 95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30" h="955">
                  <a:moveTo>
                    <a:pt x="247" y="137"/>
                  </a:moveTo>
                  <a:lnTo>
                    <a:pt x="245" y="139"/>
                  </a:lnTo>
                  <a:lnTo>
                    <a:pt x="243" y="145"/>
                  </a:lnTo>
                  <a:lnTo>
                    <a:pt x="241" y="147"/>
                  </a:lnTo>
                  <a:lnTo>
                    <a:pt x="239" y="154"/>
                  </a:lnTo>
                  <a:lnTo>
                    <a:pt x="237" y="158"/>
                  </a:lnTo>
                  <a:lnTo>
                    <a:pt x="236" y="166"/>
                  </a:lnTo>
                  <a:lnTo>
                    <a:pt x="234" y="173"/>
                  </a:lnTo>
                  <a:lnTo>
                    <a:pt x="230" y="181"/>
                  </a:lnTo>
                  <a:lnTo>
                    <a:pt x="228" y="189"/>
                  </a:lnTo>
                  <a:lnTo>
                    <a:pt x="226" y="198"/>
                  </a:lnTo>
                  <a:lnTo>
                    <a:pt x="222" y="208"/>
                  </a:lnTo>
                  <a:lnTo>
                    <a:pt x="220" y="217"/>
                  </a:lnTo>
                  <a:lnTo>
                    <a:pt x="218" y="221"/>
                  </a:lnTo>
                  <a:lnTo>
                    <a:pt x="218" y="227"/>
                  </a:lnTo>
                  <a:lnTo>
                    <a:pt x="217" y="230"/>
                  </a:lnTo>
                  <a:lnTo>
                    <a:pt x="215" y="236"/>
                  </a:lnTo>
                  <a:lnTo>
                    <a:pt x="213" y="240"/>
                  </a:lnTo>
                  <a:lnTo>
                    <a:pt x="211" y="246"/>
                  </a:lnTo>
                  <a:lnTo>
                    <a:pt x="209" y="249"/>
                  </a:lnTo>
                  <a:lnTo>
                    <a:pt x="209" y="255"/>
                  </a:lnTo>
                  <a:lnTo>
                    <a:pt x="207" y="259"/>
                  </a:lnTo>
                  <a:lnTo>
                    <a:pt x="205" y="265"/>
                  </a:lnTo>
                  <a:lnTo>
                    <a:pt x="203" y="268"/>
                  </a:lnTo>
                  <a:lnTo>
                    <a:pt x="201" y="274"/>
                  </a:lnTo>
                  <a:lnTo>
                    <a:pt x="199" y="284"/>
                  </a:lnTo>
                  <a:lnTo>
                    <a:pt x="196" y="291"/>
                  </a:lnTo>
                  <a:lnTo>
                    <a:pt x="194" y="301"/>
                  </a:lnTo>
                  <a:lnTo>
                    <a:pt x="192" y="308"/>
                  </a:lnTo>
                  <a:lnTo>
                    <a:pt x="188" y="316"/>
                  </a:lnTo>
                  <a:lnTo>
                    <a:pt x="186" y="322"/>
                  </a:lnTo>
                  <a:lnTo>
                    <a:pt x="184" y="329"/>
                  </a:lnTo>
                  <a:lnTo>
                    <a:pt x="182" y="335"/>
                  </a:lnTo>
                  <a:lnTo>
                    <a:pt x="180" y="339"/>
                  </a:lnTo>
                  <a:lnTo>
                    <a:pt x="178" y="343"/>
                  </a:lnTo>
                  <a:lnTo>
                    <a:pt x="177" y="344"/>
                  </a:lnTo>
                  <a:lnTo>
                    <a:pt x="177" y="348"/>
                  </a:lnTo>
                  <a:lnTo>
                    <a:pt x="175" y="348"/>
                  </a:lnTo>
                  <a:lnTo>
                    <a:pt x="173" y="352"/>
                  </a:lnTo>
                  <a:lnTo>
                    <a:pt x="169" y="356"/>
                  </a:lnTo>
                  <a:lnTo>
                    <a:pt x="167" y="362"/>
                  </a:lnTo>
                  <a:lnTo>
                    <a:pt x="161" y="367"/>
                  </a:lnTo>
                  <a:lnTo>
                    <a:pt x="158" y="375"/>
                  </a:lnTo>
                  <a:lnTo>
                    <a:pt x="152" y="381"/>
                  </a:lnTo>
                  <a:lnTo>
                    <a:pt x="148" y="390"/>
                  </a:lnTo>
                  <a:lnTo>
                    <a:pt x="144" y="394"/>
                  </a:lnTo>
                  <a:lnTo>
                    <a:pt x="140" y="398"/>
                  </a:lnTo>
                  <a:lnTo>
                    <a:pt x="137" y="403"/>
                  </a:lnTo>
                  <a:lnTo>
                    <a:pt x="135" y="407"/>
                  </a:lnTo>
                  <a:lnTo>
                    <a:pt x="131" y="411"/>
                  </a:lnTo>
                  <a:lnTo>
                    <a:pt x="127" y="417"/>
                  </a:lnTo>
                  <a:lnTo>
                    <a:pt x="123" y="422"/>
                  </a:lnTo>
                  <a:lnTo>
                    <a:pt x="121" y="428"/>
                  </a:lnTo>
                  <a:lnTo>
                    <a:pt x="116" y="434"/>
                  </a:lnTo>
                  <a:lnTo>
                    <a:pt x="112" y="439"/>
                  </a:lnTo>
                  <a:lnTo>
                    <a:pt x="110" y="445"/>
                  </a:lnTo>
                  <a:lnTo>
                    <a:pt x="106" y="451"/>
                  </a:lnTo>
                  <a:lnTo>
                    <a:pt x="102" y="457"/>
                  </a:lnTo>
                  <a:lnTo>
                    <a:pt x="99" y="462"/>
                  </a:lnTo>
                  <a:lnTo>
                    <a:pt x="95" y="468"/>
                  </a:lnTo>
                  <a:lnTo>
                    <a:pt x="93" y="476"/>
                  </a:lnTo>
                  <a:lnTo>
                    <a:pt x="87" y="481"/>
                  </a:lnTo>
                  <a:lnTo>
                    <a:pt x="85" y="487"/>
                  </a:lnTo>
                  <a:lnTo>
                    <a:pt x="80" y="493"/>
                  </a:lnTo>
                  <a:lnTo>
                    <a:pt x="76" y="500"/>
                  </a:lnTo>
                  <a:lnTo>
                    <a:pt x="72" y="506"/>
                  </a:lnTo>
                  <a:lnTo>
                    <a:pt x="68" y="512"/>
                  </a:lnTo>
                  <a:lnTo>
                    <a:pt x="64" y="519"/>
                  </a:lnTo>
                  <a:lnTo>
                    <a:pt x="63" y="525"/>
                  </a:lnTo>
                  <a:lnTo>
                    <a:pt x="59" y="531"/>
                  </a:lnTo>
                  <a:lnTo>
                    <a:pt x="55" y="538"/>
                  </a:lnTo>
                  <a:lnTo>
                    <a:pt x="51" y="544"/>
                  </a:lnTo>
                  <a:lnTo>
                    <a:pt x="47" y="552"/>
                  </a:lnTo>
                  <a:lnTo>
                    <a:pt x="44" y="557"/>
                  </a:lnTo>
                  <a:lnTo>
                    <a:pt x="40" y="565"/>
                  </a:lnTo>
                  <a:lnTo>
                    <a:pt x="38" y="571"/>
                  </a:lnTo>
                  <a:lnTo>
                    <a:pt x="36" y="578"/>
                  </a:lnTo>
                  <a:lnTo>
                    <a:pt x="32" y="584"/>
                  </a:lnTo>
                  <a:lnTo>
                    <a:pt x="28" y="590"/>
                  </a:lnTo>
                  <a:lnTo>
                    <a:pt x="26" y="595"/>
                  </a:lnTo>
                  <a:lnTo>
                    <a:pt x="23" y="603"/>
                  </a:lnTo>
                  <a:lnTo>
                    <a:pt x="21" y="609"/>
                  </a:lnTo>
                  <a:lnTo>
                    <a:pt x="19" y="614"/>
                  </a:lnTo>
                  <a:lnTo>
                    <a:pt x="15" y="622"/>
                  </a:lnTo>
                  <a:lnTo>
                    <a:pt x="13" y="628"/>
                  </a:lnTo>
                  <a:lnTo>
                    <a:pt x="11" y="633"/>
                  </a:lnTo>
                  <a:lnTo>
                    <a:pt x="9" y="639"/>
                  </a:lnTo>
                  <a:lnTo>
                    <a:pt x="7" y="645"/>
                  </a:lnTo>
                  <a:lnTo>
                    <a:pt x="7" y="650"/>
                  </a:lnTo>
                  <a:lnTo>
                    <a:pt x="4" y="656"/>
                  </a:lnTo>
                  <a:lnTo>
                    <a:pt x="4" y="662"/>
                  </a:lnTo>
                  <a:lnTo>
                    <a:pt x="4" y="668"/>
                  </a:lnTo>
                  <a:lnTo>
                    <a:pt x="4" y="673"/>
                  </a:lnTo>
                  <a:lnTo>
                    <a:pt x="2" y="677"/>
                  </a:lnTo>
                  <a:lnTo>
                    <a:pt x="0" y="683"/>
                  </a:lnTo>
                  <a:lnTo>
                    <a:pt x="0" y="688"/>
                  </a:lnTo>
                  <a:lnTo>
                    <a:pt x="0" y="694"/>
                  </a:lnTo>
                  <a:lnTo>
                    <a:pt x="0" y="698"/>
                  </a:lnTo>
                  <a:lnTo>
                    <a:pt x="0" y="704"/>
                  </a:lnTo>
                  <a:lnTo>
                    <a:pt x="0" y="709"/>
                  </a:lnTo>
                  <a:lnTo>
                    <a:pt x="0" y="715"/>
                  </a:lnTo>
                  <a:lnTo>
                    <a:pt x="0" y="721"/>
                  </a:lnTo>
                  <a:lnTo>
                    <a:pt x="0" y="725"/>
                  </a:lnTo>
                  <a:lnTo>
                    <a:pt x="2" y="730"/>
                  </a:lnTo>
                  <a:lnTo>
                    <a:pt x="2" y="736"/>
                  </a:lnTo>
                  <a:lnTo>
                    <a:pt x="4" y="742"/>
                  </a:lnTo>
                  <a:lnTo>
                    <a:pt x="4" y="747"/>
                  </a:lnTo>
                  <a:lnTo>
                    <a:pt x="6" y="753"/>
                  </a:lnTo>
                  <a:lnTo>
                    <a:pt x="7" y="759"/>
                  </a:lnTo>
                  <a:lnTo>
                    <a:pt x="7" y="764"/>
                  </a:lnTo>
                  <a:lnTo>
                    <a:pt x="9" y="768"/>
                  </a:lnTo>
                  <a:lnTo>
                    <a:pt x="11" y="774"/>
                  </a:lnTo>
                  <a:lnTo>
                    <a:pt x="13" y="780"/>
                  </a:lnTo>
                  <a:lnTo>
                    <a:pt x="15" y="785"/>
                  </a:lnTo>
                  <a:lnTo>
                    <a:pt x="17" y="791"/>
                  </a:lnTo>
                  <a:lnTo>
                    <a:pt x="19" y="795"/>
                  </a:lnTo>
                  <a:lnTo>
                    <a:pt x="23" y="802"/>
                  </a:lnTo>
                  <a:lnTo>
                    <a:pt x="23" y="806"/>
                  </a:lnTo>
                  <a:lnTo>
                    <a:pt x="26" y="812"/>
                  </a:lnTo>
                  <a:lnTo>
                    <a:pt x="28" y="818"/>
                  </a:lnTo>
                  <a:lnTo>
                    <a:pt x="30" y="821"/>
                  </a:lnTo>
                  <a:lnTo>
                    <a:pt x="34" y="827"/>
                  </a:lnTo>
                  <a:lnTo>
                    <a:pt x="36" y="833"/>
                  </a:lnTo>
                  <a:lnTo>
                    <a:pt x="40" y="839"/>
                  </a:lnTo>
                  <a:lnTo>
                    <a:pt x="42" y="842"/>
                  </a:lnTo>
                  <a:lnTo>
                    <a:pt x="47" y="852"/>
                  </a:lnTo>
                  <a:lnTo>
                    <a:pt x="55" y="861"/>
                  </a:lnTo>
                  <a:lnTo>
                    <a:pt x="61" y="869"/>
                  </a:lnTo>
                  <a:lnTo>
                    <a:pt x="68" y="878"/>
                  </a:lnTo>
                  <a:lnTo>
                    <a:pt x="74" y="886"/>
                  </a:lnTo>
                  <a:lnTo>
                    <a:pt x="82" y="896"/>
                  </a:lnTo>
                  <a:lnTo>
                    <a:pt x="89" y="903"/>
                  </a:lnTo>
                  <a:lnTo>
                    <a:pt x="99" y="911"/>
                  </a:lnTo>
                  <a:lnTo>
                    <a:pt x="106" y="917"/>
                  </a:lnTo>
                  <a:lnTo>
                    <a:pt x="114" y="922"/>
                  </a:lnTo>
                  <a:lnTo>
                    <a:pt x="121" y="928"/>
                  </a:lnTo>
                  <a:lnTo>
                    <a:pt x="131" y="934"/>
                  </a:lnTo>
                  <a:lnTo>
                    <a:pt x="139" y="937"/>
                  </a:lnTo>
                  <a:lnTo>
                    <a:pt x="146" y="941"/>
                  </a:lnTo>
                  <a:lnTo>
                    <a:pt x="156" y="945"/>
                  </a:lnTo>
                  <a:lnTo>
                    <a:pt x="165" y="949"/>
                  </a:lnTo>
                  <a:lnTo>
                    <a:pt x="173" y="949"/>
                  </a:lnTo>
                  <a:lnTo>
                    <a:pt x="180" y="951"/>
                  </a:lnTo>
                  <a:lnTo>
                    <a:pt x="190" y="951"/>
                  </a:lnTo>
                  <a:lnTo>
                    <a:pt x="198" y="953"/>
                  </a:lnTo>
                  <a:lnTo>
                    <a:pt x="207" y="953"/>
                  </a:lnTo>
                  <a:lnTo>
                    <a:pt x="217" y="955"/>
                  </a:lnTo>
                  <a:lnTo>
                    <a:pt x="224" y="955"/>
                  </a:lnTo>
                  <a:lnTo>
                    <a:pt x="234" y="955"/>
                  </a:lnTo>
                  <a:lnTo>
                    <a:pt x="241" y="955"/>
                  </a:lnTo>
                  <a:lnTo>
                    <a:pt x="251" y="953"/>
                  </a:lnTo>
                  <a:lnTo>
                    <a:pt x="258" y="953"/>
                  </a:lnTo>
                  <a:lnTo>
                    <a:pt x="268" y="951"/>
                  </a:lnTo>
                  <a:lnTo>
                    <a:pt x="277" y="949"/>
                  </a:lnTo>
                  <a:lnTo>
                    <a:pt x="285" y="947"/>
                  </a:lnTo>
                  <a:lnTo>
                    <a:pt x="294" y="945"/>
                  </a:lnTo>
                  <a:lnTo>
                    <a:pt x="304" y="943"/>
                  </a:lnTo>
                  <a:lnTo>
                    <a:pt x="312" y="939"/>
                  </a:lnTo>
                  <a:lnTo>
                    <a:pt x="319" y="936"/>
                  </a:lnTo>
                  <a:lnTo>
                    <a:pt x="329" y="932"/>
                  </a:lnTo>
                  <a:lnTo>
                    <a:pt x="336" y="928"/>
                  </a:lnTo>
                  <a:lnTo>
                    <a:pt x="344" y="922"/>
                  </a:lnTo>
                  <a:lnTo>
                    <a:pt x="351" y="918"/>
                  </a:lnTo>
                  <a:lnTo>
                    <a:pt x="359" y="913"/>
                  </a:lnTo>
                  <a:lnTo>
                    <a:pt x="367" y="909"/>
                  </a:lnTo>
                  <a:lnTo>
                    <a:pt x="374" y="901"/>
                  </a:lnTo>
                  <a:lnTo>
                    <a:pt x="382" y="896"/>
                  </a:lnTo>
                  <a:lnTo>
                    <a:pt x="388" y="888"/>
                  </a:lnTo>
                  <a:lnTo>
                    <a:pt x="395" y="882"/>
                  </a:lnTo>
                  <a:lnTo>
                    <a:pt x="401" y="875"/>
                  </a:lnTo>
                  <a:lnTo>
                    <a:pt x="408" y="867"/>
                  </a:lnTo>
                  <a:lnTo>
                    <a:pt x="414" y="858"/>
                  </a:lnTo>
                  <a:lnTo>
                    <a:pt x="422" y="850"/>
                  </a:lnTo>
                  <a:lnTo>
                    <a:pt x="424" y="844"/>
                  </a:lnTo>
                  <a:lnTo>
                    <a:pt x="428" y="840"/>
                  </a:lnTo>
                  <a:lnTo>
                    <a:pt x="429" y="835"/>
                  </a:lnTo>
                  <a:lnTo>
                    <a:pt x="431" y="831"/>
                  </a:lnTo>
                  <a:lnTo>
                    <a:pt x="435" y="821"/>
                  </a:lnTo>
                  <a:lnTo>
                    <a:pt x="441" y="814"/>
                  </a:lnTo>
                  <a:lnTo>
                    <a:pt x="445" y="804"/>
                  </a:lnTo>
                  <a:lnTo>
                    <a:pt x="448" y="795"/>
                  </a:lnTo>
                  <a:lnTo>
                    <a:pt x="452" y="785"/>
                  </a:lnTo>
                  <a:lnTo>
                    <a:pt x="456" y="778"/>
                  </a:lnTo>
                  <a:lnTo>
                    <a:pt x="458" y="768"/>
                  </a:lnTo>
                  <a:lnTo>
                    <a:pt x="460" y="761"/>
                  </a:lnTo>
                  <a:lnTo>
                    <a:pt x="464" y="751"/>
                  </a:lnTo>
                  <a:lnTo>
                    <a:pt x="466" y="744"/>
                  </a:lnTo>
                  <a:lnTo>
                    <a:pt x="466" y="736"/>
                  </a:lnTo>
                  <a:lnTo>
                    <a:pt x="467" y="728"/>
                  </a:lnTo>
                  <a:lnTo>
                    <a:pt x="469" y="721"/>
                  </a:lnTo>
                  <a:lnTo>
                    <a:pt x="471" y="713"/>
                  </a:lnTo>
                  <a:lnTo>
                    <a:pt x="471" y="706"/>
                  </a:lnTo>
                  <a:lnTo>
                    <a:pt x="471" y="698"/>
                  </a:lnTo>
                  <a:lnTo>
                    <a:pt x="471" y="690"/>
                  </a:lnTo>
                  <a:lnTo>
                    <a:pt x="473" y="683"/>
                  </a:lnTo>
                  <a:lnTo>
                    <a:pt x="473" y="675"/>
                  </a:lnTo>
                  <a:lnTo>
                    <a:pt x="473" y="669"/>
                  </a:lnTo>
                  <a:lnTo>
                    <a:pt x="473" y="662"/>
                  </a:lnTo>
                  <a:lnTo>
                    <a:pt x="473" y="658"/>
                  </a:lnTo>
                  <a:lnTo>
                    <a:pt x="471" y="650"/>
                  </a:lnTo>
                  <a:lnTo>
                    <a:pt x="471" y="645"/>
                  </a:lnTo>
                  <a:lnTo>
                    <a:pt x="471" y="639"/>
                  </a:lnTo>
                  <a:lnTo>
                    <a:pt x="471" y="633"/>
                  </a:lnTo>
                  <a:lnTo>
                    <a:pt x="471" y="628"/>
                  </a:lnTo>
                  <a:lnTo>
                    <a:pt x="471" y="622"/>
                  </a:lnTo>
                  <a:lnTo>
                    <a:pt x="469" y="618"/>
                  </a:lnTo>
                  <a:lnTo>
                    <a:pt x="469" y="612"/>
                  </a:lnTo>
                  <a:lnTo>
                    <a:pt x="467" y="607"/>
                  </a:lnTo>
                  <a:lnTo>
                    <a:pt x="467" y="603"/>
                  </a:lnTo>
                  <a:lnTo>
                    <a:pt x="466" y="595"/>
                  </a:lnTo>
                  <a:lnTo>
                    <a:pt x="466" y="590"/>
                  </a:lnTo>
                  <a:lnTo>
                    <a:pt x="464" y="582"/>
                  </a:lnTo>
                  <a:lnTo>
                    <a:pt x="464" y="576"/>
                  </a:lnTo>
                  <a:lnTo>
                    <a:pt x="462" y="567"/>
                  </a:lnTo>
                  <a:lnTo>
                    <a:pt x="462" y="561"/>
                  </a:lnTo>
                  <a:lnTo>
                    <a:pt x="460" y="552"/>
                  </a:lnTo>
                  <a:lnTo>
                    <a:pt x="458" y="544"/>
                  </a:lnTo>
                  <a:lnTo>
                    <a:pt x="456" y="535"/>
                  </a:lnTo>
                  <a:lnTo>
                    <a:pt x="456" y="527"/>
                  </a:lnTo>
                  <a:lnTo>
                    <a:pt x="454" y="517"/>
                  </a:lnTo>
                  <a:lnTo>
                    <a:pt x="454" y="510"/>
                  </a:lnTo>
                  <a:lnTo>
                    <a:pt x="452" y="500"/>
                  </a:lnTo>
                  <a:lnTo>
                    <a:pt x="450" y="493"/>
                  </a:lnTo>
                  <a:lnTo>
                    <a:pt x="448" y="483"/>
                  </a:lnTo>
                  <a:lnTo>
                    <a:pt x="448" y="474"/>
                  </a:lnTo>
                  <a:lnTo>
                    <a:pt x="447" y="466"/>
                  </a:lnTo>
                  <a:lnTo>
                    <a:pt x="447" y="457"/>
                  </a:lnTo>
                  <a:lnTo>
                    <a:pt x="445" y="449"/>
                  </a:lnTo>
                  <a:lnTo>
                    <a:pt x="443" y="441"/>
                  </a:lnTo>
                  <a:lnTo>
                    <a:pt x="441" y="434"/>
                  </a:lnTo>
                  <a:lnTo>
                    <a:pt x="441" y="428"/>
                  </a:lnTo>
                  <a:lnTo>
                    <a:pt x="439" y="420"/>
                  </a:lnTo>
                  <a:lnTo>
                    <a:pt x="439" y="413"/>
                  </a:lnTo>
                  <a:lnTo>
                    <a:pt x="437" y="407"/>
                  </a:lnTo>
                  <a:lnTo>
                    <a:pt x="437" y="403"/>
                  </a:lnTo>
                  <a:lnTo>
                    <a:pt x="435" y="394"/>
                  </a:lnTo>
                  <a:lnTo>
                    <a:pt x="435" y="388"/>
                  </a:lnTo>
                  <a:lnTo>
                    <a:pt x="435" y="381"/>
                  </a:lnTo>
                  <a:lnTo>
                    <a:pt x="435" y="373"/>
                  </a:lnTo>
                  <a:lnTo>
                    <a:pt x="433" y="369"/>
                  </a:lnTo>
                  <a:lnTo>
                    <a:pt x="433" y="365"/>
                  </a:lnTo>
                  <a:lnTo>
                    <a:pt x="433" y="360"/>
                  </a:lnTo>
                  <a:lnTo>
                    <a:pt x="433" y="356"/>
                  </a:lnTo>
                  <a:lnTo>
                    <a:pt x="433" y="348"/>
                  </a:lnTo>
                  <a:lnTo>
                    <a:pt x="431" y="344"/>
                  </a:lnTo>
                  <a:lnTo>
                    <a:pt x="431" y="339"/>
                  </a:lnTo>
                  <a:lnTo>
                    <a:pt x="431" y="333"/>
                  </a:lnTo>
                  <a:lnTo>
                    <a:pt x="431" y="329"/>
                  </a:lnTo>
                  <a:lnTo>
                    <a:pt x="429" y="324"/>
                  </a:lnTo>
                  <a:lnTo>
                    <a:pt x="429" y="318"/>
                  </a:lnTo>
                  <a:lnTo>
                    <a:pt x="429" y="312"/>
                  </a:lnTo>
                  <a:lnTo>
                    <a:pt x="429" y="306"/>
                  </a:lnTo>
                  <a:lnTo>
                    <a:pt x="429" y="301"/>
                  </a:lnTo>
                  <a:lnTo>
                    <a:pt x="428" y="297"/>
                  </a:lnTo>
                  <a:lnTo>
                    <a:pt x="428" y="293"/>
                  </a:lnTo>
                  <a:lnTo>
                    <a:pt x="428" y="287"/>
                  </a:lnTo>
                  <a:lnTo>
                    <a:pt x="428" y="284"/>
                  </a:lnTo>
                  <a:lnTo>
                    <a:pt x="428" y="278"/>
                  </a:lnTo>
                  <a:lnTo>
                    <a:pt x="428" y="274"/>
                  </a:lnTo>
                  <a:lnTo>
                    <a:pt x="428" y="268"/>
                  </a:lnTo>
                  <a:lnTo>
                    <a:pt x="428" y="263"/>
                  </a:lnTo>
                  <a:lnTo>
                    <a:pt x="428" y="259"/>
                  </a:lnTo>
                  <a:lnTo>
                    <a:pt x="428" y="257"/>
                  </a:lnTo>
                  <a:lnTo>
                    <a:pt x="433" y="255"/>
                  </a:lnTo>
                  <a:lnTo>
                    <a:pt x="439" y="248"/>
                  </a:lnTo>
                  <a:lnTo>
                    <a:pt x="448" y="242"/>
                  </a:lnTo>
                  <a:lnTo>
                    <a:pt x="456" y="234"/>
                  </a:lnTo>
                  <a:lnTo>
                    <a:pt x="466" y="227"/>
                  </a:lnTo>
                  <a:lnTo>
                    <a:pt x="473" y="219"/>
                  </a:lnTo>
                  <a:lnTo>
                    <a:pt x="481" y="211"/>
                  </a:lnTo>
                  <a:lnTo>
                    <a:pt x="485" y="202"/>
                  </a:lnTo>
                  <a:lnTo>
                    <a:pt x="488" y="196"/>
                  </a:lnTo>
                  <a:lnTo>
                    <a:pt x="490" y="189"/>
                  </a:lnTo>
                  <a:lnTo>
                    <a:pt x="492" y="183"/>
                  </a:lnTo>
                  <a:lnTo>
                    <a:pt x="492" y="177"/>
                  </a:lnTo>
                  <a:lnTo>
                    <a:pt x="492" y="173"/>
                  </a:lnTo>
                  <a:lnTo>
                    <a:pt x="492" y="170"/>
                  </a:lnTo>
                  <a:lnTo>
                    <a:pt x="494" y="170"/>
                  </a:lnTo>
                  <a:lnTo>
                    <a:pt x="496" y="168"/>
                  </a:lnTo>
                  <a:lnTo>
                    <a:pt x="504" y="166"/>
                  </a:lnTo>
                  <a:lnTo>
                    <a:pt x="507" y="162"/>
                  </a:lnTo>
                  <a:lnTo>
                    <a:pt x="513" y="158"/>
                  </a:lnTo>
                  <a:lnTo>
                    <a:pt x="519" y="156"/>
                  </a:lnTo>
                  <a:lnTo>
                    <a:pt x="526" y="153"/>
                  </a:lnTo>
                  <a:lnTo>
                    <a:pt x="532" y="149"/>
                  </a:lnTo>
                  <a:lnTo>
                    <a:pt x="538" y="145"/>
                  </a:lnTo>
                  <a:lnTo>
                    <a:pt x="543" y="139"/>
                  </a:lnTo>
                  <a:lnTo>
                    <a:pt x="549" y="135"/>
                  </a:lnTo>
                  <a:lnTo>
                    <a:pt x="553" y="132"/>
                  </a:lnTo>
                  <a:lnTo>
                    <a:pt x="559" y="128"/>
                  </a:lnTo>
                  <a:lnTo>
                    <a:pt x="561" y="122"/>
                  </a:lnTo>
                  <a:lnTo>
                    <a:pt x="562" y="120"/>
                  </a:lnTo>
                  <a:lnTo>
                    <a:pt x="562" y="90"/>
                  </a:lnTo>
                  <a:lnTo>
                    <a:pt x="564" y="92"/>
                  </a:lnTo>
                  <a:lnTo>
                    <a:pt x="570" y="95"/>
                  </a:lnTo>
                  <a:lnTo>
                    <a:pt x="574" y="97"/>
                  </a:lnTo>
                  <a:lnTo>
                    <a:pt x="580" y="101"/>
                  </a:lnTo>
                  <a:lnTo>
                    <a:pt x="587" y="103"/>
                  </a:lnTo>
                  <a:lnTo>
                    <a:pt x="595" y="109"/>
                  </a:lnTo>
                  <a:lnTo>
                    <a:pt x="602" y="113"/>
                  </a:lnTo>
                  <a:lnTo>
                    <a:pt x="610" y="118"/>
                  </a:lnTo>
                  <a:lnTo>
                    <a:pt x="616" y="120"/>
                  </a:lnTo>
                  <a:lnTo>
                    <a:pt x="619" y="122"/>
                  </a:lnTo>
                  <a:lnTo>
                    <a:pt x="625" y="126"/>
                  </a:lnTo>
                  <a:lnTo>
                    <a:pt x="631" y="128"/>
                  </a:lnTo>
                  <a:lnTo>
                    <a:pt x="637" y="130"/>
                  </a:lnTo>
                  <a:lnTo>
                    <a:pt x="642" y="133"/>
                  </a:lnTo>
                  <a:lnTo>
                    <a:pt x="648" y="135"/>
                  </a:lnTo>
                  <a:lnTo>
                    <a:pt x="654" y="139"/>
                  </a:lnTo>
                  <a:lnTo>
                    <a:pt x="659" y="141"/>
                  </a:lnTo>
                  <a:lnTo>
                    <a:pt x="667" y="145"/>
                  </a:lnTo>
                  <a:lnTo>
                    <a:pt x="673" y="147"/>
                  </a:lnTo>
                  <a:lnTo>
                    <a:pt x="680" y="151"/>
                  </a:lnTo>
                  <a:lnTo>
                    <a:pt x="686" y="153"/>
                  </a:lnTo>
                  <a:lnTo>
                    <a:pt x="694" y="154"/>
                  </a:lnTo>
                  <a:lnTo>
                    <a:pt x="699" y="156"/>
                  </a:lnTo>
                  <a:lnTo>
                    <a:pt x="707" y="160"/>
                  </a:lnTo>
                  <a:lnTo>
                    <a:pt x="715" y="162"/>
                  </a:lnTo>
                  <a:lnTo>
                    <a:pt x="722" y="166"/>
                  </a:lnTo>
                  <a:lnTo>
                    <a:pt x="730" y="168"/>
                  </a:lnTo>
                  <a:lnTo>
                    <a:pt x="739" y="170"/>
                  </a:lnTo>
                  <a:lnTo>
                    <a:pt x="747" y="172"/>
                  </a:lnTo>
                  <a:lnTo>
                    <a:pt x="754" y="175"/>
                  </a:lnTo>
                  <a:lnTo>
                    <a:pt x="762" y="175"/>
                  </a:lnTo>
                  <a:lnTo>
                    <a:pt x="770" y="179"/>
                  </a:lnTo>
                  <a:lnTo>
                    <a:pt x="779" y="181"/>
                  </a:lnTo>
                  <a:lnTo>
                    <a:pt x="787" y="183"/>
                  </a:lnTo>
                  <a:lnTo>
                    <a:pt x="796" y="183"/>
                  </a:lnTo>
                  <a:lnTo>
                    <a:pt x="806" y="187"/>
                  </a:lnTo>
                  <a:lnTo>
                    <a:pt x="813" y="187"/>
                  </a:lnTo>
                  <a:lnTo>
                    <a:pt x="823" y="189"/>
                  </a:lnTo>
                  <a:lnTo>
                    <a:pt x="830" y="191"/>
                  </a:lnTo>
                  <a:lnTo>
                    <a:pt x="840" y="192"/>
                  </a:lnTo>
                  <a:lnTo>
                    <a:pt x="849" y="192"/>
                  </a:lnTo>
                  <a:lnTo>
                    <a:pt x="859" y="192"/>
                  </a:lnTo>
                  <a:lnTo>
                    <a:pt x="867" y="194"/>
                  </a:lnTo>
                  <a:lnTo>
                    <a:pt x="876" y="194"/>
                  </a:lnTo>
                  <a:lnTo>
                    <a:pt x="886" y="194"/>
                  </a:lnTo>
                  <a:lnTo>
                    <a:pt x="895" y="194"/>
                  </a:lnTo>
                  <a:lnTo>
                    <a:pt x="905" y="194"/>
                  </a:lnTo>
                  <a:lnTo>
                    <a:pt x="914" y="196"/>
                  </a:lnTo>
                  <a:lnTo>
                    <a:pt x="924" y="194"/>
                  </a:lnTo>
                  <a:lnTo>
                    <a:pt x="933" y="194"/>
                  </a:lnTo>
                  <a:lnTo>
                    <a:pt x="943" y="194"/>
                  </a:lnTo>
                  <a:lnTo>
                    <a:pt x="952" y="194"/>
                  </a:lnTo>
                  <a:lnTo>
                    <a:pt x="962" y="192"/>
                  </a:lnTo>
                  <a:lnTo>
                    <a:pt x="971" y="191"/>
                  </a:lnTo>
                  <a:lnTo>
                    <a:pt x="979" y="189"/>
                  </a:lnTo>
                  <a:lnTo>
                    <a:pt x="988" y="189"/>
                  </a:lnTo>
                  <a:lnTo>
                    <a:pt x="996" y="187"/>
                  </a:lnTo>
                  <a:lnTo>
                    <a:pt x="1005" y="185"/>
                  </a:lnTo>
                  <a:lnTo>
                    <a:pt x="1013" y="183"/>
                  </a:lnTo>
                  <a:lnTo>
                    <a:pt x="1022" y="183"/>
                  </a:lnTo>
                  <a:lnTo>
                    <a:pt x="1030" y="179"/>
                  </a:lnTo>
                  <a:lnTo>
                    <a:pt x="1038" y="177"/>
                  </a:lnTo>
                  <a:lnTo>
                    <a:pt x="1045" y="175"/>
                  </a:lnTo>
                  <a:lnTo>
                    <a:pt x="1053" y="173"/>
                  </a:lnTo>
                  <a:lnTo>
                    <a:pt x="1059" y="172"/>
                  </a:lnTo>
                  <a:lnTo>
                    <a:pt x="1066" y="170"/>
                  </a:lnTo>
                  <a:lnTo>
                    <a:pt x="1074" y="168"/>
                  </a:lnTo>
                  <a:lnTo>
                    <a:pt x="1081" y="166"/>
                  </a:lnTo>
                  <a:lnTo>
                    <a:pt x="1087" y="164"/>
                  </a:lnTo>
                  <a:lnTo>
                    <a:pt x="1093" y="160"/>
                  </a:lnTo>
                  <a:lnTo>
                    <a:pt x="1098" y="158"/>
                  </a:lnTo>
                  <a:lnTo>
                    <a:pt x="1106" y="156"/>
                  </a:lnTo>
                  <a:lnTo>
                    <a:pt x="1112" y="153"/>
                  </a:lnTo>
                  <a:lnTo>
                    <a:pt x="1117" y="151"/>
                  </a:lnTo>
                  <a:lnTo>
                    <a:pt x="1123" y="147"/>
                  </a:lnTo>
                  <a:lnTo>
                    <a:pt x="1129" y="147"/>
                  </a:lnTo>
                  <a:lnTo>
                    <a:pt x="1135" y="143"/>
                  </a:lnTo>
                  <a:lnTo>
                    <a:pt x="1138" y="141"/>
                  </a:lnTo>
                  <a:lnTo>
                    <a:pt x="1144" y="139"/>
                  </a:lnTo>
                  <a:lnTo>
                    <a:pt x="1150" y="137"/>
                  </a:lnTo>
                  <a:lnTo>
                    <a:pt x="1157" y="132"/>
                  </a:lnTo>
                  <a:lnTo>
                    <a:pt x="1167" y="128"/>
                  </a:lnTo>
                  <a:lnTo>
                    <a:pt x="1175" y="122"/>
                  </a:lnTo>
                  <a:lnTo>
                    <a:pt x="1182" y="116"/>
                  </a:lnTo>
                  <a:lnTo>
                    <a:pt x="1188" y="111"/>
                  </a:lnTo>
                  <a:lnTo>
                    <a:pt x="1195" y="107"/>
                  </a:lnTo>
                  <a:lnTo>
                    <a:pt x="1201" y="103"/>
                  </a:lnTo>
                  <a:lnTo>
                    <a:pt x="1205" y="99"/>
                  </a:lnTo>
                  <a:lnTo>
                    <a:pt x="1211" y="94"/>
                  </a:lnTo>
                  <a:lnTo>
                    <a:pt x="1214" y="92"/>
                  </a:lnTo>
                  <a:lnTo>
                    <a:pt x="1220" y="84"/>
                  </a:lnTo>
                  <a:lnTo>
                    <a:pt x="1226" y="80"/>
                  </a:lnTo>
                  <a:lnTo>
                    <a:pt x="1228" y="76"/>
                  </a:lnTo>
                  <a:lnTo>
                    <a:pt x="1230" y="76"/>
                  </a:lnTo>
                  <a:lnTo>
                    <a:pt x="1180" y="73"/>
                  </a:lnTo>
                  <a:lnTo>
                    <a:pt x="1178" y="73"/>
                  </a:lnTo>
                  <a:lnTo>
                    <a:pt x="1175" y="76"/>
                  </a:lnTo>
                  <a:lnTo>
                    <a:pt x="1169" y="80"/>
                  </a:lnTo>
                  <a:lnTo>
                    <a:pt x="1161" y="88"/>
                  </a:lnTo>
                  <a:lnTo>
                    <a:pt x="1156" y="90"/>
                  </a:lnTo>
                  <a:lnTo>
                    <a:pt x="1150" y="94"/>
                  </a:lnTo>
                  <a:lnTo>
                    <a:pt x="1144" y="97"/>
                  </a:lnTo>
                  <a:lnTo>
                    <a:pt x="1138" y="103"/>
                  </a:lnTo>
                  <a:lnTo>
                    <a:pt x="1131" y="107"/>
                  </a:lnTo>
                  <a:lnTo>
                    <a:pt x="1125" y="111"/>
                  </a:lnTo>
                  <a:lnTo>
                    <a:pt x="1117" y="116"/>
                  </a:lnTo>
                  <a:lnTo>
                    <a:pt x="1112" y="122"/>
                  </a:lnTo>
                  <a:lnTo>
                    <a:pt x="1102" y="126"/>
                  </a:lnTo>
                  <a:lnTo>
                    <a:pt x="1095" y="130"/>
                  </a:lnTo>
                  <a:lnTo>
                    <a:pt x="1085" y="135"/>
                  </a:lnTo>
                  <a:lnTo>
                    <a:pt x="1076" y="139"/>
                  </a:lnTo>
                  <a:lnTo>
                    <a:pt x="1070" y="141"/>
                  </a:lnTo>
                  <a:lnTo>
                    <a:pt x="1066" y="143"/>
                  </a:lnTo>
                  <a:lnTo>
                    <a:pt x="1060" y="145"/>
                  </a:lnTo>
                  <a:lnTo>
                    <a:pt x="1057" y="147"/>
                  </a:lnTo>
                  <a:lnTo>
                    <a:pt x="1051" y="149"/>
                  </a:lnTo>
                  <a:lnTo>
                    <a:pt x="1047" y="153"/>
                  </a:lnTo>
                  <a:lnTo>
                    <a:pt x="1041" y="154"/>
                  </a:lnTo>
                  <a:lnTo>
                    <a:pt x="1038" y="156"/>
                  </a:lnTo>
                  <a:lnTo>
                    <a:pt x="1032" y="156"/>
                  </a:lnTo>
                  <a:lnTo>
                    <a:pt x="1026" y="158"/>
                  </a:lnTo>
                  <a:lnTo>
                    <a:pt x="1021" y="160"/>
                  </a:lnTo>
                  <a:lnTo>
                    <a:pt x="1017" y="162"/>
                  </a:lnTo>
                  <a:lnTo>
                    <a:pt x="1011" y="164"/>
                  </a:lnTo>
                  <a:lnTo>
                    <a:pt x="1005" y="166"/>
                  </a:lnTo>
                  <a:lnTo>
                    <a:pt x="1002" y="166"/>
                  </a:lnTo>
                  <a:lnTo>
                    <a:pt x="996" y="168"/>
                  </a:lnTo>
                  <a:lnTo>
                    <a:pt x="990" y="168"/>
                  </a:lnTo>
                  <a:lnTo>
                    <a:pt x="984" y="170"/>
                  </a:lnTo>
                  <a:lnTo>
                    <a:pt x="979" y="170"/>
                  </a:lnTo>
                  <a:lnTo>
                    <a:pt x="975" y="172"/>
                  </a:lnTo>
                  <a:lnTo>
                    <a:pt x="969" y="172"/>
                  </a:lnTo>
                  <a:lnTo>
                    <a:pt x="964" y="172"/>
                  </a:lnTo>
                  <a:lnTo>
                    <a:pt x="958" y="173"/>
                  </a:lnTo>
                  <a:lnTo>
                    <a:pt x="952" y="173"/>
                  </a:lnTo>
                  <a:lnTo>
                    <a:pt x="946" y="173"/>
                  </a:lnTo>
                  <a:lnTo>
                    <a:pt x="941" y="173"/>
                  </a:lnTo>
                  <a:lnTo>
                    <a:pt x="935" y="173"/>
                  </a:lnTo>
                  <a:lnTo>
                    <a:pt x="929" y="173"/>
                  </a:lnTo>
                  <a:lnTo>
                    <a:pt x="924" y="173"/>
                  </a:lnTo>
                  <a:lnTo>
                    <a:pt x="918" y="173"/>
                  </a:lnTo>
                  <a:lnTo>
                    <a:pt x="912" y="173"/>
                  </a:lnTo>
                  <a:lnTo>
                    <a:pt x="907" y="173"/>
                  </a:lnTo>
                  <a:lnTo>
                    <a:pt x="901" y="172"/>
                  </a:lnTo>
                  <a:lnTo>
                    <a:pt x="895" y="172"/>
                  </a:lnTo>
                  <a:lnTo>
                    <a:pt x="887" y="172"/>
                  </a:lnTo>
                  <a:lnTo>
                    <a:pt x="884" y="172"/>
                  </a:lnTo>
                  <a:lnTo>
                    <a:pt x="878" y="170"/>
                  </a:lnTo>
                  <a:lnTo>
                    <a:pt x="870" y="170"/>
                  </a:lnTo>
                  <a:lnTo>
                    <a:pt x="865" y="170"/>
                  </a:lnTo>
                  <a:lnTo>
                    <a:pt x="859" y="170"/>
                  </a:lnTo>
                  <a:lnTo>
                    <a:pt x="853" y="168"/>
                  </a:lnTo>
                  <a:lnTo>
                    <a:pt x="848" y="168"/>
                  </a:lnTo>
                  <a:lnTo>
                    <a:pt x="842" y="166"/>
                  </a:lnTo>
                  <a:lnTo>
                    <a:pt x="834" y="166"/>
                  </a:lnTo>
                  <a:lnTo>
                    <a:pt x="829" y="164"/>
                  </a:lnTo>
                  <a:lnTo>
                    <a:pt x="823" y="164"/>
                  </a:lnTo>
                  <a:lnTo>
                    <a:pt x="815" y="162"/>
                  </a:lnTo>
                  <a:lnTo>
                    <a:pt x="811" y="162"/>
                  </a:lnTo>
                  <a:lnTo>
                    <a:pt x="804" y="160"/>
                  </a:lnTo>
                  <a:lnTo>
                    <a:pt x="798" y="160"/>
                  </a:lnTo>
                  <a:lnTo>
                    <a:pt x="792" y="158"/>
                  </a:lnTo>
                  <a:lnTo>
                    <a:pt x="787" y="156"/>
                  </a:lnTo>
                  <a:lnTo>
                    <a:pt x="779" y="156"/>
                  </a:lnTo>
                  <a:lnTo>
                    <a:pt x="773" y="154"/>
                  </a:lnTo>
                  <a:lnTo>
                    <a:pt x="768" y="153"/>
                  </a:lnTo>
                  <a:lnTo>
                    <a:pt x="762" y="153"/>
                  </a:lnTo>
                  <a:lnTo>
                    <a:pt x="754" y="149"/>
                  </a:lnTo>
                  <a:lnTo>
                    <a:pt x="749" y="147"/>
                  </a:lnTo>
                  <a:lnTo>
                    <a:pt x="743" y="147"/>
                  </a:lnTo>
                  <a:lnTo>
                    <a:pt x="735" y="145"/>
                  </a:lnTo>
                  <a:lnTo>
                    <a:pt x="730" y="141"/>
                  </a:lnTo>
                  <a:lnTo>
                    <a:pt x="724" y="139"/>
                  </a:lnTo>
                  <a:lnTo>
                    <a:pt x="716" y="139"/>
                  </a:lnTo>
                  <a:lnTo>
                    <a:pt x="711" y="137"/>
                  </a:lnTo>
                  <a:lnTo>
                    <a:pt x="703" y="133"/>
                  </a:lnTo>
                  <a:lnTo>
                    <a:pt x="697" y="132"/>
                  </a:lnTo>
                  <a:lnTo>
                    <a:pt x="690" y="130"/>
                  </a:lnTo>
                  <a:lnTo>
                    <a:pt x="684" y="128"/>
                  </a:lnTo>
                  <a:lnTo>
                    <a:pt x="678" y="126"/>
                  </a:lnTo>
                  <a:lnTo>
                    <a:pt x="671" y="122"/>
                  </a:lnTo>
                  <a:lnTo>
                    <a:pt x="665" y="120"/>
                  </a:lnTo>
                  <a:lnTo>
                    <a:pt x="659" y="118"/>
                  </a:lnTo>
                  <a:lnTo>
                    <a:pt x="652" y="114"/>
                  </a:lnTo>
                  <a:lnTo>
                    <a:pt x="646" y="113"/>
                  </a:lnTo>
                  <a:lnTo>
                    <a:pt x="638" y="111"/>
                  </a:lnTo>
                  <a:lnTo>
                    <a:pt x="633" y="107"/>
                  </a:lnTo>
                  <a:lnTo>
                    <a:pt x="625" y="103"/>
                  </a:lnTo>
                  <a:lnTo>
                    <a:pt x="619" y="101"/>
                  </a:lnTo>
                  <a:lnTo>
                    <a:pt x="614" y="97"/>
                  </a:lnTo>
                  <a:lnTo>
                    <a:pt x="608" y="95"/>
                  </a:lnTo>
                  <a:lnTo>
                    <a:pt x="599" y="92"/>
                  </a:lnTo>
                  <a:lnTo>
                    <a:pt x="593" y="88"/>
                  </a:lnTo>
                  <a:lnTo>
                    <a:pt x="587" y="84"/>
                  </a:lnTo>
                  <a:lnTo>
                    <a:pt x="581" y="82"/>
                  </a:lnTo>
                  <a:lnTo>
                    <a:pt x="574" y="76"/>
                  </a:lnTo>
                  <a:lnTo>
                    <a:pt x="568" y="75"/>
                  </a:lnTo>
                  <a:lnTo>
                    <a:pt x="561" y="71"/>
                  </a:lnTo>
                  <a:lnTo>
                    <a:pt x="555" y="67"/>
                  </a:lnTo>
                  <a:lnTo>
                    <a:pt x="553" y="65"/>
                  </a:lnTo>
                  <a:lnTo>
                    <a:pt x="553" y="57"/>
                  </a:lnTo>
                  <a:lnTo>
                    <a:pt x="551" y="54"/>
                  </a:lnTo>
                  <a:lnTo>
                    <a:pt x="549" y="48"/>
                  </a:lnTo>
                  <a:lnTo>
                    <a:pt x="549" y="42"/>
                  </a:lnTo>
                  <a:lnTo>
                    <a:pt x="547" y="37"/>
                  </a:lnTo>
                  <a:lnTo>
                    <a:pt x="545" y="31"/>
                  </a:lnTo>
                  <a:lnTo>
                    <a:pt x="543" y="25"/>
                  </a:lnTo>
                  <a:lnTo>
                    <a:pt x="542" y="19"/>
                  </a:lnTo>
                  <a:lnTo>
                    <a:pt x="540" y="16"/>
                  </a:lnTo>
                  <a:lnTo>
                    <a:pt x="538" y="10"/>
                  </a:lnTo>
                  <a:lnTo>
                    <a:pt x="536" y="6"/>
                  </a:lnTo>
                  <a:lnTo>
                    <a:pt x="532" y="2"/>
                  </a:lnTo>
                  <a:lnTo>
                    <a:pt x="530" y="2"/>
                  </a:lnTo>
                  <a:lnTo>
                    <a:pt x="526" y="0"/>
                  </a:lnTo>
                  <a:lnTo>
                    <a:pt x="521" y="0"/>
                  </a:lnTo>
                  <a:lnTo>
                    <a:pt x="515" y="0"/>
                  </a:lnTo>
                  <a:lnTo>
                    <a:pt x="507" y="0"/>
                  </a:lnTo>
                  <a:lnTo>
                    <a:pt x="500" y="0"/>
                  </a:lnTo>
                  <a:lnTo>
                    <a:pt x="490" y="0"/>
                  </a:lnTo>
                  <a:lnTo>
                    <a:pt x="481" y="2"/>
                  </a:lnTo>
                  <a:lnTo>
                    <a:pt x="473" y="4"/>
                  </a:lnTo>
                  <a:lnTo>
                    <a:pt x="464" y="6"/>
                  </a:lnTo>
                  <a:lnTo>
                    <a:pt x="456" y="8"/>
                  </a:lnTo>
                  <a:lnTo>
                    <a:pt x="448" y="8"/>
                  </a:lnTo>
                  <a:lnTo>
                    <a:pt x="443" y="10"/>
                  </a:lnTo>
                  <a:lnTo>
                    <a:pt x="435" y="10"/>
                  </a:lnTo>
                  <a:lnTo>
                    <a:pt x="431" y="12"/>
                  </a:lnTo>
                  <a:lnTo>
                    <a:pt x="428" y="12"/>
                  </a:lnTo>
                  <a:lnTo>
                    <a:pt x="428" y="14"/>
                  </a:lnTo>
                  <a:lnTo>
                    <a:pt x="429" y="19"/>
                  </a:lnTo>
                  <a:lnTo>
                    <a:pt x="431" y="19"/>
                  </a:lnTo>
                  <a:lnTo>
                    <a:pt x="435" y="21"/>
                  </a:lnTo>
                  <a:lnTo>
                    <a:pt x="439" y="21"/>
                  </a:lnTo>
                  <a:lnTo>
                    <a:pt x="447" y="23"/>
                  </a:lnTo>
                  <a:lnTo>
                    <a:pt x="450" y="21"/>
                  </a:lnTo>
                  <a:lnTo>
                    <a:pt x="456" y="21"/>
                  </a:lnTo>
                  <a:lnTo>
                    <a:pt x="460" y="19"/>
                  </a:lnTo>
                  <a:lnTo>
                    <a:pt x="466" y="19"/>
                  </a:lnTo>
                  <a:lnTo>
                    <a:pt x="471" y="19"/>
                  </a:lnTo>
                  <a:lnTo>
                    <a:pt x="475" y="18"/>
                  </a:lnTo>
                  <a:lnTo>
                    <a:pt x="481" y="18"/>
                  </a:lnTo>
                  <a:lnTo>
                    <a:pt x="486" y="18"/>
                  </a:lnTo>
                  <a:lnTo>
                    <a:pt x="490" y="16"/>
                  </a:lnTo>
                  <a:lnTo>
                    <a:pt x="496" y="16"/>
                  </a:lnTo>
                  <a:lnTo>
                    <a:pt x="500" y="16"/>
                  </a:lnTo>
                  <a:lnTo>
                    <a:pt x="505" y="18"/>
                  </a:lnTo>
                  <a:lnTo>
                    <a:pt x="511" y="19"/>
                  </a:lnTo>
                  <a:lnTo>
                    <a:pt x="517" y="23"/>
                  </a:lnTo>
                  <a:lnTo>
                    <a:pt x="517" y="25"/>
                  </a:lnTo>
                  <a:lnTo>
                    <a:pt x="519" y="29"/>
                  </a:lnTo>
                  <a:lnTo>
                    <a:pt x="521" y="33"/>
                  </a:lnTo>
                  <a:lnTo>
                    <a:pt x="523" y="38"/>
                  </a:lnTo>
                  <a:lnTo>
                    <a:pt x="524" y="44"/>
                  </a:lnTo>
                  <a:lnTo>
                    <a:pt x="526" y="52"/>
                  </a:lnTo>
                  <a:lnTo>
                    <a:pt x="528" y="57"/>
                  </a:lnTo>
                  <a:lnTo>
                    <a:pt x="532" y="65"/>
                  </a:lnTo>
                  <a:lnTo>
                    <a:pt x="532" y="73"/>
                  </a:lnTo>
                  <a:lnTo>
                    <a:pt x="534" y="78"/>
                  </a:lnTo>
                  <a:lnTo>
                    <a:pt x="536" y="86"/>
                  </a:lnTo>
                  <a:lnTo>
                    <a:pt x="536" y="94"/>
                  </a:lnTo>
                  <a:lnTo>
                    <a:pt x="536" y="97"/>
                  </a:lnTo>
                  <a:lnTo>
                    <a:pt x="536" y="103"/>
                  </a:lnTo>
                  <a:lnTo>
                    <a:pt x="534" y="109"/>
                  </a:lnTo>
                  <a:lnTo>
                    <a:pt x="532" y="113"/>
                  </a:lnTo>
                  <a:lnTo>
                    <a:pt x="526" y="116"/>
                  </a:lnTo>
                  <a:lnTo>
                    <a:pt x="521" y="122"/>
                  </a:lnTo>
                  <a:lnTo>
                    <a:pt x="515" y="124"/>
                  </a:lnTo>
                  <a:lnTo>
                    <a:pt x="509" y="128"/>
                  </a:lnTo>
                  <a:lnTo>
                    <a:pt x="504" y="130"/>
                  </a:lnTo>
                  <a:lnTo>
                    <a:pt x="500" y="132"/>
                  </a:lnTo>
                  <a:lnTo>
                    <a:pt x="496" y="132"/>
                  </a:lnTo>
                  <a:lnTo>
                    <a:pt x="494" y="130"/>
                  </a:lnTo>
                  <a:lnTo>
                    <a:pt x="494" y="126"/>
                  </a:lnTo>
                  <a:lnTo>
                    <a:pt x="492" y="118"/>
                  </a:lnTo>
                  <a:lnTo>
                    <a:pt x="492" y="111"/>
                  </a:lnTo>
                  <a:lnTo>
                    <a:pt x="488" y="103"/>
                  </a:lnTo>
                  <a:lnTo>
                    <a:pt x="485" y="95"/>
                  </a:lnTo>
                  <a:lnTo>
                    <a:pt x="479" y="92"/>
                  </a:lnTo>
                  <a:lnTo>
                    <a:pt x="473" y="90"/>
                  </a:lnTo>
                  <a:lnTo>
                    <a:pt x="466" y="90"/>
                  </a:lnTo>
                  <a:lnTo>
                    <a:pt x="464" y="94"/>
                  </a:lnTo>
                  <a:lnTo>
                    <a:pt x="460" y="95"/>
                  </a:lnTo>
                  <a:lnTo>
                    <a:pt x="460" y="101"/>
                  </a:lnTo>
                  <a:lnTo>
                    <a:pt x="458" y="105"/>
                  </a:lnTo>
                  <a:lnTo>
                    <a:pt x="460" y="113"/>
                  </a:lnTo>
                  <a:lnTo>
                    <a:pt x="460" y="116"/>
                  </a:lnTo>
                  <a:lnTo>
                    <a:pt x="460" y="122"/>
                  </a:lnTo>
                  <a:lnTo>
                    <a:pt x="462" y="128"/>
                  </a:lnTo>
                  <a:lnTo>
                    <a:pt x="462" y="132"/>
                  </a:lnTo>
                  <a:lnTo>
                    <a:pt x="462" y="141"/>
                  </a:lnTo>
                  <a:lnTo>
                    <a:pt x="462" y="151"/>
                  </a:lnTo>
                  <a:lnTo>
                    <a:pt x="460" y="154"/>
                  </a:lnTo>
                  <a:lnTo>
                    <a:pt x="460" y="160"/>
                  </a:lnTo>
                  <a:lnTo>
                    <a:pt x="458" y="164"/>
                  </a:lnTo>
                  <a:lnTo>
                    <a:pt x="458" y="170"/>
                  </a:lnTo>
                  <a:lnTo>
                    <a:pt x="454" y="177"/>
                  </a:lnTo>
                  <a:lnTo>
                    <a:pt x="450" y="187"/>
                  </a:lnTo>
                  <a:lnTo>
                    <a:pt x="447" y="194"/>
                  </a:lnTo>
                  <a:lnTo>
                    <a:pt x="441" y="204"/>
                  </a:lnTo>
                  <a:lnTo>
                    <a:pt x="437" y="208"/>
                  </a:lnTo>
                  <a:lnTo>
                    <a:pt x="433" y="211"/>
                  </a:lnTo>
                  <a:lnTo>
                    <a:pt x="428" y="215"/>
                  </a:lnTo>
                  <a:lnTo>
                    <a:pt x="422" y="219"/>
                  </a:lnTo>
                  <a:lnTo>
                    <a:pt x="416" y="223"/>
                  </a:lnTo>
                  <a:lnTo>
                    <a:pt x="410" y="227"/>
                  </a:lnTo>
                  <a:lnTo>
                    <a:pt x="403" y="229"/>
                  </a:lnTo>
                  <a:lnTo>
                    <a:pt x="399" y="234"/>
                  </a:lnTo>
                  <a:lnTo>
                    <a:pt x="391" y="236"/>
                  </a:lnTo>
                  <a:lnTo>
                    <a:pt x="388" y="240"/>
                  </a:lnTo>
                  <a:lnTo>
                    <a:pt x="382" y="242"/>
                  </a:lnTo>
                  <a:lnTo>
                    <a:pt x="378" y="246"/>
                  </a:lnTo>
                  <a:lnTo>
                    <a:pt x="374" y="249"/>
                  </a:lnTo>
                  <a:lnTo>
                    <a:pt x="374" y="255"/>
                  </a:lnTo>
                  <a:lnTo>
                    <a:pt x="378" y="257"/>
                  </a:lnTo>
                  <a:lnTo>
                    <a:pt x="382" y="259"/>
                  </a:lnTo>
                  <a:lnTo>
                    <a:pt x="388" y="261"/>
                  </a:lnTo>
                  <a:lnTo>
                    <a:pt x="391" y="261"/>
                  </a:lnTo>
                  <a:lnTo>
                    <a:pt x="397" y="261"/>
                  </a:lnTo>
                  <a:lnTo>
                    <a:pt x="401" y="261"/>
                  </a:lnTo>
                  <a:lnTo>
                    <a:pt x="403" y="259"/>
                  </a:lnTo>
                  <a:lnTo>
                    <a:pt x="405" y="259"/>
                  </a:lnTo>
                  <a:lnTo>
                    <a:pt x="405" y="261"/>
                  </a:lnTo>
                  <a:lnTo>
                    <a:pt x="405" y="268"/>
                  </a:lnTo>
                  <a:lnTo>
                    <a:pt x="405" y="274"/>
                  </a:lnTo>
                  <a:lnTo>
                    <a:pt x="405" y="280"/>
                  </a:lnTo>
                  <a:lnTo>
                    <a:pt x="405" y="287"/>
                  </a:lnTo>
                  <a:lnTo>
                    <a:pt x="405" y="295"/>
                  </a:lnTo>
                  <a:lnTo>
                    <a:pt x="405" y="299"/>
                  </a:lnTo>
                  <a:lnTo>
                    <a:pt x="405" y="303"/>
                  </a:lnTo>
                  <a:lnTo>
                    <a:pt x="405" y="308"/>
                  </a:lnTo>
                  <a:lnTo>
                    <a:pt x="405" y="312"/>
                  </a:lnTo>
                  <a:lnTo>
                    <a:pt x="405" y="318"/>
                  </a:lnTo>
                  <a:lnTo>
                    <a:pt x="405" y="322"/>
                  </a:lnTo>
                  <a:lnTo>
                    <a:pt x="405" y="327"/>
                  </a:lnTo>
                  <a:lnTo>
                    <a:pt x="407" y="333"/>
                  </a:lnTo>
                  <a:lnTo>
                    <a:pt x="407" y="339"/>
                  </a:lnTo>
                  <a:lnTo>
                    <a:pt x="407" y="344"/>
                  </a:lnTo>
                  <a:lnTo>
                    <a:pt x="407" y="350"/>
                  </a:lnTo>
                  <a:lnTo>
                    <a:pt x="407" y="356"/>
                  </a:lnTo>
                  <a:lnTo>
                    <a:pt x="407" y="362"/>
                  </a:lnTo>
                  <a:lnTo>
                    <a:pt x="408" y="367"/>
                  </a:lnTo>
                  <a:lnTo>
                    <a:pt x="408" y="375"/>
                  </a:lnTo>
                  <a:lnTo>
                    <a:pt x="408" y="381"/>
                  </a:lnTo>
                  <a:lnTo>
                    <a:pt x="408" y="386"/>
                  </a:lnTo>
                  <a:lnTo>
                    <a:pt x="408" y="394"/>
                  </a:lnTo>
                  <a:lnTo>
                    <a:pt x="408" y="398"/>
                  </a:lnTo>
                  <a:lnTo>
                    <a:pt x="410" y="405"/>
                  </a:lnTo>
                  <a:lnTo>
                    <a:pt x="410" y="411"/>
                  </a:lnTo>
                  <a:lnTo>
                    <a:pt x="410" y="419"/>
                  </a:lnTo>
                  <a:lnTo>
                    <a:pt x="410" y="424"/>
                  </a:lnTo>
                  <a:lnTo>
                    <a:pt x="410" y="430"/>
                  </a:lnTo>
                  <a:lnTo>
                    <a:pt x="410" y="438"/>
                  </a:lnTo>
                  <a:lnTo>
                    <a:pt x="410" y="443"/>
                  </a:lnTo>
                  <a:lnTo>
                    <a:pt x="410" y="449"/>
                  </a:lnTo>
                  <a:lnTo>
                    <a:pt x="412" y="457"/>
                  </a:lnTo>
                  <a:lnTo>
                    <a:pt x="412" y="462"/>
                  </a:lnTo>
                  <a:lnTo>
                    <a:pt x="412" y="468"/>
                  </a:lnTo>
                  <a:lnTo>
                    <a:pt x="412" y="474"/>
                  </a:lnTo>
                  <a:lnTo>
                    <a:pt x="414" y="481"/>
                  </a:lnTo>
                  <a:lnTo>
                    <a:pt x="414" y="485"/>
                  </a:lnTo>
                  <a:lnTo>
                    <a:pt x="414" y="493"/>
                  </a:lnTo>
                  <a:lnTo>
                    <a:pt x="414" y="496"/>
                  </a:lnTo>
                  <a:lnTo>
                    <a:pt x="416" y="502"/>
                  </a:lnTo>
                  <a:lnTo>
                    <a:pt x="416" y="508"/>
                  </a:lnTo>
                  <a:lnTo>
                    <a:pt x="416" y="514"/>
                  </a:lnTo>
                  <a:lnTo>
                    <a:pt x="416" y="519"/>
                  </a:lnTo>
                  <a:lnTo>
                    <a:pt x="418" y="525"/>
                  </a:lnTo>
                  <a:lnTo>
                    <a:pt x="418" y="529"/>
                  </a:lnTo>
                  <a:lnTo>
                    <a:pt x="418" y="535"/>
                  </a:lnTo>
                  <a:lnTo>
                    <a:pt x="418" y="538"/>
                  </a:lnTo>
                  <a:lnTo>
                    <a:pt x="420" y="544"/>
                  </a:lnTo>
                  <a:lnTo>
                    <a:pt x="420" y="552"/>
                  </a:lnTo>
                  <a:lnTo>
                    <a:pt x="422" y="561"/>
                  </a:lnTo>
                  <a:lnTo>
                    <a:pt x="422" y="567"/>
                  </a:lnTo>
                  <a:lnTo>
                    <a:pt x="424" y="576"/>
                  </a:lnTo>
                  <a:lnTo>
                    <a:pt x="424" y="584"/>
                  </a:lnTo>
                  <a:lnTo>
                    <a:pt x="426" y="593"/>
                  </a:lnTo>
                  <a:lnTo>
                    <a:pt x="426" y="601"/>
                  </a:lnTo>
                  <a:lnTo>
                    <a:pt x="428" y="611"/>
                  </a:lnTo>
                  <a:lnTo>
                    <a:pt x="428" y="614"/>
                  </a:lnTo>
                  <a:lnTo>
                    <a:pt x="428" y="620"/>
                  </a:lnTo>
                  <a:lnTo>
                    <a:pt x="429" y="626"/>
                  </a:lnTo>
                  <a:lnTo>
                    <a:pt x="429" y="631"/>
                  </a:lnTo>
                  <a:lnTo>
                    <a:pt x="429" y="635"/>
                  </a:lnTo>
                  <a:lnTo>
                    <a:pt x="429" y="639"/>
                  </a:lnTo>
                  <a:lnTo>
                    <a:pt x="429" y="645"/>
                  </a:lnTo>
                  <a:lnTo>
                    <a:pt x="431" y="650"/>
                  </a:lnTo>
                  <a:lnTo>
                    <a:pt x="431" y="656"/>
                  </a:lnTo>
                  <a:lnTo>
                    <a:pt x="431" y="660"/>
                  </a:lnTo>
                  <a:lnTo>
                    <a:pt x="431" y="666"/>
                  </a:lnTo>
                  <a:lnTo>
                    <a:pt x="433" y="671"/>
                  </a:lnTo>
                  <a:lnTo>
                    <a:pt x="433" y="675"/>
                  </a:lnTo>
                  <a:lnTo>
                    <a:pt x="433" y="681"/>
                  </a:lnTo>
                  <a:lnTo>
                    <a:pt x="433" y="687"/>
                  </a:lnTo>
                  <a:lnTo>
                    <a:pt x="433" y="692"/>
                  </a:lnTo>
                  <a:lnTo>
                    <a:pt x="433" y="698"/>
                  </a:lnTo>
                  <a:lnTo>
                    <a:pt x="433" y="704"/>
                  </a:lnTo>
                  <a:lnTo>
                    <a:pt x="433" y="709"/>
                  </a:lnTo>
                  <a:lnTo>
                    <a:pt x="433" y="715"/>
                  </a:lnTo>
                  <a:lnTo>
                    <a:pt x="431" y="721"/>
                  </a:lnTo>
                  <a:lnTo>
                    <a:pt x="431" y="725"/>
                  </a:lnTo>
                  <a:lnTo>
                    <a:pt x="429" y="730"/>
                  </a:lnTo>
                  <a:lnTo>
                    <a:pt x="429" y="736"/>
                  </a:lnTo>
                  <a:lnTo>
                    <a:pt x="428" y="740"/>
                  </a:lnTo>
                  <a:lnTo>
                    <a:pt x="428" y="745"/>
                  </a:lnTo>
                  <a:lnTo>
                    <a:pt x="428" y="751"/>
                  </a:lnTo>
                  <a:lnTo>
                    <a:pt x="426" y="757"/>
                  </a:lnTo>
                  <a:lnTo>
                    <a:pt x="424" y="763"/>
                  </a:lnTo>
                  <a:lnTo>
                    <a:pt x="422" y="766"/>
                  </a:lnTo>
                  <a:lnTo>
                    <a:pt x="420" y="772"/>
                  </a:lnTo>
                  <a:lnTo>
                    <a:pt x="420" y="778"/>
                  </a:lnTo>
                  <a:lnTo>
                    <a:pt x="418" y="783"/>
                  </a:lnTo>
                  <a:lnTo>
                    <a:pt x="416" y="789"/>
                  </a:lnTo>
                  <a:lnTo>
                    <a:pt x="414" y="795"/>
                  </a:lnTo>
                  <a:lnTo>
                    <a:pt x="412" y="801"/>
                  </a:lnTo>
                  <a:lnTo>
                    <a:pt x="410" y="804"/>
                  </a:lnTo>
                  <a:lnTo>
                    <a:pt x="408" y="810"/>
                  </a:lnTo>
                  <a:lnTo>
                    <a:pt x="405" y="814"/>
                  </a:lnTo>
                  <a:lnTo>
                    <a:pt x="403" y="820"/>
                  </a:lnTo>
                  <a:lnTo>
                    <a:pt x="399" y="823"/>
                  </a:lnTo>
                  <a:lnTo>
                    <a:pt x="397" y="829"/>
                  </a:lnTo>
                  <a:lnTo>
                    <a:pt x="393" y="833"/>
                  </a:lnTo>
                  <a:lnTo>
                    <a:pt x="391" y="839"/>
                  </a:lnTo>
                  <a:lnTo>
                    <a:pt x="384" y="848"/>
                  </a:lnTo>
                  <a:lnTo>
                    <a:pt x="374" y="858"/>
                  </a:lnTo>
                  <a:lnTo>
                    <a:pt x="367" y="865"/>
                  </a:lnTo>
                  <a:lnTo>
                    <a:pt x="357" y="875"/>
                  </a:lnTo>
                  <a:lnTo>
                    <a:pt x="353" y="877"/>
                  </a:lnTo>
                  <a:lnTo>
                    <a:pt x="348" y="880"/>
                  </a:lnTo>
                  <a:lnTo>
                    <a:pt x="342" y="884"/>
                  </a:lnTo>
                  <a:lnTo>
                    <a:pt x="338" y="888"/>
                  </a:lnTo>
                  <a:lnTo>
                    <a:pt x="332" y="890"/>
                  </a:lnTo>
                  <a:lnTo>
                    <a:pt x="329" y="894"/>
                  </a:lnTo>
                  <a:lnTo>
                    <a:pt x="323" y="896"/>
                  </a:lnTo>
                  <a:lnTo>
                    <a:pt x="319" y="899"/>
                  </a:lnTo>
                  <a:lnTo>
                    <a:pt x="310" y="903"/>
                  </a:lnTo>
                  <a:lnTo>
                    <a:pt x="300" y="907"/>
                  </a:lnTo>
                  <a:lnTo>
                    <a:pt x="291" y="911"/>
                  </a:lnTo>
                  <a:lnTo>
                    <a:pt x="283" y="915"/>
                  </a:lnTo>
                  <a:lnTo>
                    <a:pt x="274" y="917"/>
                  </a:lnTo>
                  <a:lnTo>
                    <a:pt x="264" y="920"/>
                  </a:lnTo>
                  <a:lnTo>
                    <a:pt x="256" y="920"/>
                  </a:lnTo>
                  <a:lnTo>
                    <a:pt x="247" y="922"/>
                  </a:lnTo>
                  <a:lnTo>
                    <a:pt x="239" y="922"/>
                  </a:lnTo>
                  <a:lnTo>
                    <a:pt x="232" y="922"/>
                  </a:lnTo>
                  <a:lnTo>
                    <a:pt x="224" y="922"/>
                  </a:lnTo>
                  <a:lnTo>
                    <a:pt x="217" y="924"/>
                  </a:lnTo>
                  <a:lnTo>
                    <a:pt x="209" y="922"/>
                  </a:lnTo>
                  <a:lnTo>
                    <a:pt x="201" y="922"/>
                  </a:lnTo>
                  <a:lnTo>
                    <a:pt x="194" y="920"/>
                  </a:lnTo>
                  <a:lnTo>
                    <a:pt x="188" y="920"/>
                  </a:lnTo>
                  <a:lnTo>
                    <a:pt x="180" y="918"/>
                  </a:lnTo>
                  <a:lnTo>
                    <a:pt x="175" y="917"/>
                  </a:lnTo>
                  <a:lnTo>
                    <a:pt x="167" y="915"/>
                  </a:lnTo>
                  <a:lnTo>
                    <a:pt x="163" y="913"/>
                  </a:lnTo>
                  <a:lnTo>
                    <a:pt x="158" y="911"/>
                  </a:lnTo>
                  <a:lnTo>
                    <a:pt x="150" y="907"/>
                  </a:lnTo>
                  <a:lnTo>
                    <a:pt x="146" y="905"/>
                  </a:lnTo>
                  <a:lnTo>
                    <a:pt x="140" y="903"/>
                  </a:lnTo>
                  <a:lnTo>
                    <a:pt x="131" y="899"/>
                  </a:lnTo>
                  <a:lnTo>
                    <a:pt x="125" y="896"/>
                  </a:lnTo>
                  <a:lnTo>
                    <a:pt x="116" y="888"/>
                  </a:lnTo>
                  <a:lnTo>
                    <a:pt x="108" y="880"/>
                  </a:lnTo>
                  <a:lnTo>
                    <a:pt x="102" y="877"/>
                  </a:lnTo>
                  <a:lnTo>
                    <a:pt x="99" y="871"/>
                  </a:lnTo>
                  <a:lnTo>
                    <a:pt x="95" y="867"/>
                  </a:lnTo>
                  <a:lnTo>
                    <a:pt x="89" y="861"/>
                  </a:lnTo>
                  <a:lnTo>
                    <a:pt x="85" y="856"/>
                  </a:lnTo>
                  <a:lnTo>
                    <a:pt x="80" y="850"/>
                  </a:lnTo>
                  <a:lnTo>
                    <a:pt x="76" y="842"/>
                  </a:lnTo>
                  <a:lnTo>
                    <a:pt x="70" y="837"/>
                  </a:lnTo>
                  <a:lnTo>
                    <a:pt x="66" y="829"/>
                  </a:lnTo>
                  <a:lnTo>
                    <a:pt x="63" y="821"/>
                  </a:lnTo>
                  <a:lnTo>
                    <a:pt x="59" y="814"/>
                  </a:lnTo>
                  <a:lnTo>
                    <a:pt x="55" y="808"/>
                  </a:lnTo>
                  <a:lnTo>
                    <a:pt x="49" y="799"/>
                  </a:lnTo>
                  <a:lnTo>
                    <a:pt x="47" y="791"/>
                  </a:lnTo>
                  <a:lnTo>
                    <a:pt x="44" y="783"/>
                  </a:lnTo>
                  <a:lnTo>
                    <a:pt x="40" y="774"/>
                  </a:lnTo>
                  <a:lnTo>
                    <a:pt x="38" y="764"/>
                  </a:lnTo>
                  <a:lnTo>
                    <a:pt x="34" y="757"/>
                  </a:lnTo>
                  <a:lnTo>
                    <a:pt x="32" y="747"/>
                  </a:lnTo>
                  <a:lnTo>
                    <a:pt x="32" y="738"/>
                  </a:lnTo>
                  <a:lnTo>
                    <a:pt x="30" y="732"/>
                  </a:lnTo>
                  <a:lnTo>
                    <a:pt x="30" y="728"/>
                  </a:lnTo>
                  <a:lnTo>
                    <a:pt x="30" y="723"/>
                  </a:lnTo>
                  <a:lnTo>
                    <a:pt x="30" y="719"/>
                  </a:lnTo>
                  <a:lnTo>
                    <a:pt x="30" y="713"/>
                  </a:lnTo>
                  <a:lnTo>
                    <a:pt x="30" y="707"/>
                  </a:lnTo>
                  <a:lnTo>
                    <a:pt x="30" y="704"/>
                  </a:lnTo>
                  <a:lnTo>
                    <a:pt x="30" y="698"/>
                  </a:lnTo>
                  <a:lnTo>
                    <a:pt x="30" y="694"/>
                  </a:lnTo>
                  <a:lnTo>
                    <a:pt x="30" y="688"/>
                  </a:lnTo>
                  <a:lnTo>
                    <a:pt x="30" y="683"/>
                  </a:lnTo>
                  <a:lnTo>
                    <a:pt x="32" y="677"/>
                  </a:lnTo>
                  <a:lnTo>
                    <a:pt x="32" y="673"/>
                  </a:lnTo>
                  <a:lnTo>
                    <a:pt x="34" y="668"/>
                  </a:lnTo>
                  <a:lnTo>
                    <a:pt x="36" y="662"/>
                  </a:lnTo>
                  <a:lnTo>
                    <a:pt x="38" y="658"/>
                  </a:lnTo>
                  <a:lnTo>
                    <a:pt x="40" y="652"/>
                  </a:lnTo>
                  <a:lnTo>
                    <a:pt x="40" y="647"/>
                  </a:lnTo>
                  <a:lnTo>
                    <a:pt x="42" y="639"/>
                  </a:lnTo>
                  <a:lnTo>
                    <a:pt x="44" y="635"/>
                  </a:lnTo>
                  <a:lnTo>
                    <a:pt x="45" y="630"/>
                  </a:lnTo>
                  <a:lnTo>
                    <a:pt x="49" y="624"/>
                  </a:lnTo>
                  <a:lnTo>
                    <a:pt x="51" y="618"/>
                  </a:lnTo>
                  <a:lnTo>
                    <a:pt x="53" y="612"/>
                  </a:lnTo>
                  <a:lnTo>
                    <a:pt x="57" y="605"/>
                  </a:lnTo>
                  <a:lnTo>
                    <a:pt x="59" y="599"/>
                  </a:lnTo>
                  <a:lnTo>
                    <a:pt x="61" y="593"/>
                  </a:lnTo>
                  <a:lnTo>
                    <a:pt x="64" y="588"/>
                  </a:lnTo>
                  <a:lnTo>
                    <a:pt x="66" y="580"/>
                  </a:lnTo>
                  <a:lnTo>
                    <a:pt x="70" y="574"/>
                  </a:lnTo>
                  <a:lnTo>
                    <a:pt x="74" y="569"/>
                  </a:lnTo>
                  <a:lnTo>
                    <a:pt x="76" y="563"/>
                  </a:lnTo>
                  <a:lnTo>
                    <a:pt x="80" y="555"/>
                  </a:lnTo>
                  <a:lnTo>
                    <a:pt x="83" y="550"/>
                  </a:lnTo>
                  <a:lnTo>
                    <a:pt x="85" y="542"/>
                  </a:lnTo>
                  <a:lnTo>
                    <a:pt x="89" y="536"/>
                  </a:lnTo>
                  <a:lnTo>
                    <a:pt x="93" y="529"/>
                  </a:lnTo>
                  <a:lnTo>
                    <a:pt x="97" y="523"/>
                  </a:lnTo>
                  <a:lnTo>
                    <a:pt x="101" y="515"/>
                  </a:lnTo>
                  <a:lnTo>
                    <a:pt x="104" y="510"/>
                  </a:lnTo>
                  <a:lnTo>
                    <a:pt x="106" y="502"/>
                  </a:lnTo>
                  <a:lnTo>
                    <a:pt x="112" y="496"/>
                  </a:lnTo>
                  <a:lnTo>
                    <a:pt x="114" y="491"/>
                  </a:lnTo>
                  <a:lnTo>
                    <a:pt x="120" y="485"/>
                  </a:lnTo>
                  <a:lnTo>
                    <a:pt x="121" y="477"/>
                  </a:lnTo>
                  <a:lnTo>
                    <a:pt x="127" y="472"/>
                  </a:lnTo>
                  <a:lnTo>
                    <a:pt x="131" y="466"/>
                  </a:lnTo>
                  <a:lnTo>
                    <a:pt x="135" y="460"/>
                  </a:lnTo>
                  <a:lnTo>
                    <a:pt x="137" y="453"/>
                  </a:lnTo>
                  <a:lnTo>
                    <a:pt x="140" y="447"/>
                  </a:lnTo>
                  <a:lnTo>
                    <a:pt x="144" y="439"/>
                  </a:lnTo>
                  <a:lnTo>
                    <a:pt x="148" y="434"/>
                  </a:lnTo>
                  <a:lnTo>
                    <a:pt x="152" y="428"/>
                  </a:lnTo>
                  <a:lnTo>
                    <a:pt x="156" y="422"/>
                  </a:lnTo>
                  <a:lnTo>
                    <a:pt x="158" y="417"/>
                  </a:lnTo>
                  <a:lnTo>
                    <a:pt x="163" y="411"/>
                  </a:lnTo>
                  <a:lnTo>
                    <a:pt x="165" y="405"/>
                  </a:lnTo>
                  <a:lnTo>
                    <a:pt x="169" y="400"/>
                  </a:lnTo>
                  <a:lnTo>
                    <a:pt x="173" y="394"/>
                  </a:lnTo>
                  <a:lnTo>
                    <a:pt x="177" y="390"/>
                  </a:lnTo>
                  <a:lnTo>
                    <a:pt x="178" y="384"/>
                  </a:lnTo>
                  <a:lnTo>
                    <a:pt x="182" y="379"/>
                  </a:lnTo>
                  <a:lnTo>
                    <a:pt x="186" y="375"/>
                  </a:lnTo>
                  <a:lnTo>
                    <a:pt x="190" y="371"/>
                  </a:lnTo>
                  <a:lnTo>
                    <a:pt x="192" y="365"/>
                  </a:lnTo>
                  <a:lnTo>
                    <a:pt x="194" y="360"/>
                  </a:lnTo>
                  <a:lnTo>
                    <a:pt x="198" y="356"/>
                  </a:lnTo>
                  <a:lnTo>
                    <a:pt x="199" y="352"/>
                  </a:lnTo>
                  <a:lnTo>
                    <a:pt x="205" y="344"/>
                  </a:lnTo>
                  <a:lnTo>
                    <a:pt x="211" y="337"/>
                  </a:lnTo>
                  <a:lnTo>
                    <a:pt x="213" y="329"/>
                  </a:lnTo>
                  <a:lnTo>
                    <a:pt x="218" y="324"/>
                  </a:lnTo>
                  <a:lnTo>
                    <a:pt x="220" y="320"/>
                  </a:lnTo>
                  <a:lnTo>
                    <a:pt x="224" y="316"/>
                  </a:lnTo>
                  <a:lnTo>
                    <a:pt x="226" y="310"/>
                  </a:lnTo>
                  <a:lnTo>
                    <a:pt x="228" y="306"/>
                  </a:lnTo>
                  <a:lnTo>
                    <a:pt x="228" y="301"/>
                  </a:lnTo>
                  <a:lnTo>
                    <a:pt x="232" y="295"/>
                  </a:lnTo>
                  <a:lnTo>
                    <a:pt x="234" y="289"/>
                  </a:lnTo>
                  <a:lnTo>
                    <a:pt x="236" y="284"/>
                  </a:lnTo>
                  <a:lnTo>
                    <a:pt x="237" y="276"/>
                  </a:lnTo>
                  <a:lnTo>
                    <a:pt x="239" y="270"/>
                  </a:lnTo>
                  <a:lnTo>
                    <a:pt x="241" y="263"/>
                  </a:lnTo>
                  <a:lnTo>
                    <a:pt x="243" y="257"/>
                  </a:lnTo>
                  <a:lnTo>
                    <a:pt x="245" y="248"/>
                  </a:lnTo>
                  <a:lnTo>
                    <a:pt x="247" y="242"/>
                  </a:lnTo>
                  <a:lnTo>
                    <a:pt x="247" y="234"/>
                  </a:lnTo>
                  <a:lnTo>
                    <a:pt x="251" y="227"/>
                  </a:lnTo>
                  <a:lnTo>
                    <a:pt x="251" y="221"/>
                  </a:lnTo>
                  <a:lnTo>
                    <a:pt x="255" y="213"/>
                  </a:lnTo>
                  <a:lnTo>
                    <a:pt x="255" y="206"/>
                  </a:lnTo>
                  <a:lnTo>
                    <a:pt x="256" y="198"/>
                  </a:lnTo>
                  <a:lnTo>
                    <a:pt x="256" y="191"/>
                  </a:lnTo>
                  <a:lnTo>
                    <a:pt x="258" y="185"/>
                  </a:lnTo>
                  <a:lnTo>
                    <a:pt x="260" y="177"/>
                  </a:lnTo>
                  <a:lnTo>
                    <a:pt x="262" y="172"/>
                  </a:lnTo>
                  <a:lnTo>
                    <a:pt x="262" y="166"/>
                  </a:lnTo>
                  <a:lnTo>
                    <a:pt x="264" y="162"/>
                  </a:lnTo>
                  <a:lnTo>
                    <a:pt x="264" y="156"/>
                  </a:lnTo>
                  <a:lnTo>
                    <a:pt x="266" y="153"/>
                  </a:lnTo>
                  <a:lnTo>
                    <a:pt x="266" y="149"/>
                  </a:lnTo>
                  <a:lnTo>
                    <a:pt x="266" y="147"/>
                  </a:lnTo>
                  <a:lnTo>
                    <a:pt x="268" y="143"/>
                  </a:lnTo>
                  <a:lnTo>
                    <a:pt x="268" y="141"/>
                  </a:lnTo>
                  <a:lnTo>
                    <a:pt x="247" y="1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3" name="Freeform 26"/>
            <p:cNvSpPr>
              <a:spLocks/>
            </p:cNvSpPr>
            <p:nvPr/>
          </p:nvSpPr>
          <p:spPr bwMode="auto">
            <a:xfrm>
              <a:off x="1069" y="2613"/>
              <a:ext cx="144" cy="188"/>
            </a:xfrm>
            <a:custGeom>
              <a:avLst/>
              <a:gdLst>
                <a:gd name="T0" fmla="*/ 0 w 289"/>
                <a:gd name="T1" fmla="*/ 1 h 374"/>
                <a:gd name="T2" fmla="*/ 0 w 289"/>
                <a:gd name="T3" fmla="*/ 1 h 374"/>
                <a:gd name="T4" fmla="*/ 0 w 289"/>
                <a:gd name="T5" fmla="*/ 1 h 374"/>
                <a:gd name="T6" fmla="*/ 0 w 289"/>
                <a:gd name="T7" fmla="*/ 1 h 374"/>
                <a:gd name="T8" fmla="*/ 0 w 289"/>
                <a:gd name="T9" fmla="*/ 1 h 374"/>
                <a:gd name="T10" fmla="*/ 0 w 289"/>
                <a:gd name="T11" fmla="*/ 1 h 374"/>
                <a:gd name="T12" fmla="*/ 0 w 289"/>
                <a:gd name="T13" fmla="*/ 1 h 374"/>
                <a:gd name="T14" fmla="*/ 0 w 289"/>
                <a:gd name="T15" fmla="*/ 1 h 374"/>
                <a:gd name="T16" fmla="*/ 0 w 289"/>
                <a:gd name="T17" fmla="*/ 1 h 374"/>
                <a:gd name="T18" fmla="*/ 0 w 289"/>
                <a:gd name="T19" fmla="*/ 1 h 374"/>
                <a:gd name="T20" fmla="*/ 0 w 289"/>
                <a:gd name="T21" fmla="*/ 1 h 374"/>
                <a:gd name="T22" fmla="*/ 0 w 289"/>
                <a:gd name="T23" fmla="*/ 1 h 374"/>
                <a:gd name="T24" fmla="*/ 0 w 289"/>
                <a:gd name="T25" fmla="*/ 1 h 374"/>
                <a:gd name="T26" fmla="*/ 0 w 289"/>
                <a:gd name="T27" fmla="*/ 1 h 374"/>
                <a:gd name="T28" fmla="*/ 0 w 289"/>
                <a:gd name="T29" fmla="*/ 1 h 374"/>
                <a:gd name="T30" fmla="*/ 0 w 289"/>
                <a:gd name="T31" fmla="*/ 1 h 374"/>
                <a:gd name="T32" fmla="*/ 0 w 289"/>
                <a:gd name="T33" fmla="*/ 1 h 374"/>
                <a:gd name="T34" fmla="*/ 0 w 289"/>
                <a:gd name="T35" fmla="*/ 1 h 374"/>
                <a:gd name="T36" fmla="*/ 0 w 289"/>
                <a:gd name="T37" fmla="*/ 1 h 374"/>
                <a:gd name="T38" fmla="*/ 0 w 289"/>
                <a:gd name="T39" fmla="*/ 1 h 374"/>
                <a:gd name="T40" fmla="*/ 0 w 289"/>
                <a:gd name="T41" fmla="*/ 1 h 374"/>
                <a:gd name="T42" fmla="*/ 0 w 289"/>
                <a:gd name="T43" fmla="*/ 1 h 374"/>
                <a:gd name="T44" fmla="*/ 0 w 289"/>
                <a:gd name="T45" fmla="*/ 1 h 374"/>
                <a:gd name="T46" fmla="*/ 0 w 289"/>
                <a:gd name="T47" fmla="*/ 1 h 374"/>
                <a:gd name="T48" fmla="*/ 0 w 289"/>
                <a:gd name="T49" fmla="*/ 1 h 374"/>
                <a:gd name="T50" fmla="*/ 0 w 289"/>
                <a:gd name="T51" fmla="*/ 1 h 374"/>
                <a:gd name="T52" fmla="*/ 0 w 289"/>
                <a:gd name="T53" fmla="*/ 1 h 374"/>
                <a:gd name="T54" fmla="*/ 0 w 289"/>
                <a:gd name="T55" fmla="*/ 1 h 374"/>
                <a:gd name="T56" fmla="*/ 0 w 289"/>
                <a:gd name="T57" fmla="*/ 1 h 374"/>
                <a:gd name="T58" fmla="*/ 0 w 289"/>
                <a:gd name="T59" fmla="*/ 1 h 374"/>
                <a:gd name="T60" fmla="*/ 0 w 289"/>
                <a:gd name="T61" fmla="*/ 1 h 374"/>
                <a:gd name="T62" fmla="*/ 0 w 289"/>
                <a:gd name="T63" fmla="*/ 1 h 374"/>
                <a:gd name="T64" fmla="*/ 0 w 289"/>
                <a:gd name="T65" fmla="*/ 1 h 374"/>
                <a:gd name="T66" fmla="*/ 0 w 289"/>
                <a:gd name="T67" fmla="*/ 1 h 374"/>
                <a:gd name="T68" fmla="*/ 0 w 289"/>
                <a:gd name="T69" fmla="*/ 1 h 374"/>
                <a:gd name="T70" fmla="*/ 0 w 289"/>
                <a:gd name="T71" fmla="*/ 1 h 374"/>
                <a:gd name="T72" fmla="*/ 0 w 289"/>
                <a:gd name="T73" fmla="*/ 1 h 374"/>
                <a:gd name="T74" fmla="*/ 0 w 289"/>
                <a:gd name="T75" fmla="*/ 1 h 374"/>
                <a:gd name="T76" fmla="*/ 0 w 289"/>
                <a:gd name="T77" fmla="*/ 1 h 374"/>
                <a:gd name="T78" fmla="*/ 0 w 289"/>
                <a:gd name="T79" fmla="*/ 1 h 374"/>
                <a:gd name="T80" fmla="*/ 0 w 289"/>
                <a:gd name="T81" fmla="*/ 1 h 374"/>
                <a:gd name="T82" fmla="*/ 0 w 289"/>
                <a:gd name="T83" fmla="*/ 1 h 374"/>
                <a:gd name="T84" fmla="*/ 0 w 289"/>
                <a:gd name="T85" fmla="*/ 1 h 374"/>
                <a:gd name="T86" fmla="*/ 0 w 289"/>
                <a:gd name="T87" fmla="*/ 1 h 374"/>
                <a:gd name="T88" fmla="*/ 0 w 289"/>
                <a:gd name="T89" fmla="*/ 1 h 374"/>
                <a:gd name="T90" fmla="*/ 0 w 289"/>
                <a:gd name="T91" fmla="*/ 1 h 374"/>
                <a:gd name="T92" fmla="*/ 0 w 289"/>
                <a:gd name="T93" fmla="*/ 1 h 374"/>
                <a:gd name="T94" fmla="*/ 0 w 289"/>
                <a:gd name="T95" fmla="*/ 1 h 374"/>
                <a:gd name="T96" fmla="*/ 0 w 289"/>
                <a:gd name="T97" fmla="*/ 1 h 374"/>
                <a:gd name="T98" fmla="*/ 0 w 289"/>
                <a:gd name="T99" fmla="*/ 1 h 374"/>
                <a:gd name="T100" fmla="*/ 0 w 289"/>
                <a:gd name="T101" fmla="*/ 1 h 374"/>
                <a:gd name="T102" fmla="*/ 0 w 289"/>
                <a:gd name="T103" fmla="*/ 1 h 374"/>
                <a:gd name="T104" fmla="*/ 0 w 289"/>
                <a:gd name="T105" fmla="*/ 1 h 374"/>
                <a:gd name="T106" fmla="*/ 0 w 289"/>
                <a:gd name="T107" fmla="*/ 1 h 374"/>
                <a:gd name="T108" fmla="*/ 0 w 289"/>
                <a:gd name="T109" fmla="*/ 1 h 374"/>
                <a:gd name="T110" fmla="*/ 0 w 289"/>
                <a:gd name="T111" fmla="*/ 0 h 37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9"/>
                <a:gd name="T169" fmla="*/ 0 h 374"/>
                <a:gd name="T170" fmla="*/ 289 w 289"/>
                <a:gd name="T171" fmla="*/ 374 h 37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9" h="374">
                  <a:moveTo>
                    <a:pt x="0" y="0"/>
                  </a:moveTo>
                  <a:lnTo>
                    <a:pt x="2" y="2"/>
                  </a:lnTo>
                  <a:lnTo>
                    <a:pt x="6" y="9"/>
                  </a:lnTo>
                  <a:lnTo>
                    <a:pt x="6" y="13"/>
                  </a:lnTo>
                  <a:lnTo>
                    <a:pt x="10" y="19"/>
                  </a:lnTo>
                  <a:lnTo>
                    <a:pt x="12" y="24"/>
                  </a:lnTo>
                  <a:lnTo>
                    <a:pt x="15" y="32"/>
                  </a:lnTo>
                  <a:lnTo>
                    <a:pt x="17" y="40"/>
                  </a:lnTo>
                  <a:lnTo>
                    <a:pt x="21" y="47"/>
                  </a:lnTo>
                  <a:lnTo>
                    <a:pt x="23" y="53"/>
                  </a:lnTo>
                  <a:lnTo>
                    <a:pt x="27" y="61"/>
                  </a:lnTo>
                  <a:lnTo>
                    <a:pt x="29" y="66"/>
                  </a:lnTo>
                  <a:lnTo>
                    <a:pt x="31" y="74"/>
                  </a:lnTo>
                  <a:lnTo>
                    <a:pt x="31" y="78"/>
                  </a:lnTo>
                  <a:lnTo>
                    <a:pt x="33" y="83"/>
                  </a:lnTo>
                  <a:lnTo>
                    <a:pt x="33" y="91"/>
                  </a:lnTo>
                  <a:lnTo>
                    <a:pt x="34" y="100"/>
                  </a:lnTo>
                  <a:lnTo>
                    <a:pt x="34" y="110"/>
                  </a:lnTo>
                  <a:lnTo>
                    <a:pt x="38" y="118"/>
                  </a:lnTo>
                  <a:lnTo>
                    <a:pt x="38" y="125"/>
                  </a:lnTo>
                  <a:lnTo>
                    <a:pt x="42" y="131"/>
                  </a:lnTo>
                  <a:lnTo>
                    <a:pt x="44" y="133"/>
                  </a:lnTo>
                  <a:lnTo>
                    <a:pt x="48" y="133"/>
                  </a:lnTo>
                  <a:lnTo>
                    <a:pt x="50" y="131"/>
                  </a:lnTo>
                  <a:lnTo>
                    <a:pt x="55" y="129"/>
                  </a:lnTo>
                  <a:lnTo>
                    <a:pt x="59" y="125"/>
                  </a:lnTo>
                  <a:lnTo>
                    <a:pt x="67" y="123"/>
                  </a:lnTo>
                  <a:lnTo>
                    <a:pt x="72" y="118"/>
                  </a:lnTo>
                  <a:lnTo>
                    <a:pt x="82" y="114"/>
                  </a:lnTo>
                  <a:lnTo>
                    <a:pt x="90" y="108"/>
                  </a:lnTo>
                  <a:lnTo>
                    <a:pt x="99" y="104"/>
                  </a:lnTo>
                  <a:lnTo>
                    <a:pt x="107" y="99"/>
                  </a:lnTo>
                  <a:lnTo>
                    <a:pt x="114" y="95"/>
                  </a:lnTo>
                  <a:lnTo>
                    <a:pt x="124" y="89"/>
                  </a:lnTo>
                  <a:lnTo>
                    <a:pt x="131" y="87"/>
                  </a:lnTo>
                  <a:lnTo>
                    <a:pt x="139" y="85"/>
                  </a:lnTo>
                  <a:lnTo>
                    <a:pt x="147" y="83"/>
                  </a:lnTo>
                  <a:lnTo>
                    <a:pt x="152" y="83"/>
                  </a:lnTo>
                  <a:lnTo>
                    <a:pt x="160" y="83"/>
                  </a:lnTo>
                  <a:lnTo>
                    <a:pt x="164" y="85"/>
                  </a:lnTo>
                  <a:lnTo>
                    <a:pt x="168" y="89"/>
                  </a:lnTo>
                  <a:lnTo>
                    <a:pt x="173" y="93"/>
                  </a:lnTo>
                  <a:lnTo>
                    <a:pt x="179" y="100"/>
                  </a:lnTo>
                  <a:lnTo>
                    <a:pt x="185" y="108"/>
                  </a:lnTo>
                  <a:lnTo>
                    <a:pt x="190" y="116"/>
                  </a:lnTo>
                  <a:lnTo>
                    <a:pt x="196" y="123"/>
                  </a:lnTo>
                  <a:lnTo>
                    <a:pt x="202" y="133"/>
                  </a:lnTo>
                  <a:lnTo>
                    <a:pt x="206" y="140"/>
                  </a:lnTo>
                  <a:lnTo>
                    <a:pt x="211" y="150"/>
                  </a:lnTo>
                  <a:lnTo>
                    <a:pt x="213" y="158"/>
                  </a:lnTo>
                  <a:lnTo>
                    <a:pt x="219" y="165"/>
                  </a:lnTo>
                  <a:lnTo>
                    <a:pt x="221" y="171"/>
                  </a:lnTo>
                  <a:lnTo>
                    <a:pt x="223" y="177"/>
                  </a:lnTo>
                  <a:lnTo>
                    <a:pt x="225" y="178"/>
                  </a:lnTo>
                  <a:lnTo>
                    <a:pt x="226" y="180"/>
                  </a:lnTo>
                  <a:lnTo>
                    <a:pt x="225" y="180"/>
                  </a:lnTo>
                  <a:lnTo>
                    <a:pt x="221" y="182"/>
                  </a:lnTo>
                  <a:lnTo>
                    <a:pt x="215" y="184"/>
                  </a:lnTo>
                  <a:lnTo>
                    <a:pt x="209" y="186"/>
                  </a:lnTo>
                  <a:lnTo>
                    <a:pt x="200" y="190"/>
                  </a:lnTo>
                  <a:lnTo>
                    <a:pt x="192" y="194"/>
                  </a:lnTo>
                  <a:lnTo>
                    <a:pt x="187" y="196"/>
                  </a:lnTo>
                  <a:lnTo>
                    <a:pt x="183" y="197"/>
                  </a:lnTo>
                  <a:lnTo>
                    <a:pt x="177" y="199"/>
                  </a:lnTo>
                  <a:lnTo>
                    <a:pt x="173" y="203"/>
                  </a:lnTo>
                  <a:lnTo>
                    <a:pt x="168" y="205"/>
                  </a:lnTo>
                  <a:lnTo>
                    <a:pt x="162" y="205"/>
                  </a:lnTo>
                  <a:lnTo>
                    <a:pt x="158" y="207"/>
                  </a:lnTo>
                  <a:lnTo>
                    <a:pt x="154" y="211"/>
                  </a:lnTo>
                  <a:lnTo>
                    <a:pt x="145" y="213"/>
                  </a:lnTo>
                  <a:lnTo>
                    <a:pt x="139" y="218"/>
                  </a:lnTo>
                  <a:lnTo>
                    <a:pt x="131" y="220"/>
                  </a:lnTo>
                  <a:lnTo>
                    <a:pt x="129" y="222"/>
                  </a:lnTo>
                  <a:lnTo>
                    <a:pt x="128" y="224"/>
                  </a:lnTo>
                  <a:lnTo>
                    <a:pt x="129" y="226"/>
                  </a:lnTo>
                  <a:lnTo>
                    <a:pt x="131" y="226"/>
                  </a:lnTo>
                  <a:lnTo>
                    <a:pt x="137" y="226"/>
                  </a:lnTo>
                  <a:lnTo>
                    <a:pt x="141" y="224"/>
                  </a:lnTo>
                  <a:lnTo>
                    <a:pt x="150" y="222"/>
                  </a:lnTo>
                  <a:lnTo>
                    <a:pt x="156" y="220"/>
                  </a:lnTo>
                  <a:lnTo>
                    <a:pt x="166" y="218"/>
                  </a:lnTo>
                  <a:lnTo>
                    <a:pt x="173" y="216"/>
                  </a:lnTo>
                  <a:lnTo>
                    <a:pt x="183" y="215"/>
                  </a:lnTo>
                  <a:lnTo>
                    <a:pt x="190" y="213"/>
                  </a:lnTo>
                  <a:lnTo>
                    <a:pt x="200" y="209"/>
                  </a:lnTo>
                  <a:lnTo>
                    <a:pt x="207" y="207"/>
                  </a:lnTo>
                  <a:lnTo>
                    <a:pt x="215" y="207"/>
                  </a:lnTo>
                  <a:lnTo>
                    <a:pt x="221" y="205"/>
                  </a:lnTo>
                  <a:lnTo>
                    <a:pt x="228" y="207"/>
                  </a:lnTo>
                  <a:lnTo>
                    <a:pt x="232" y="207"/>
                  </a:lnTo>
                  <a:lnTo>
                    <a:pt x="236" y="211"/>
                  </a:lnTo>
                  <a:lnTo>
                    <a:pt x="238" y="213"/>
                  </a:lnTo>
                  <a:lnTo>
                    <a:pt x="240" y="216"/>
                  </a:lnTo>
                  <a:lnTo>
                    <a:pt x="242" y="222"/>
                  </a:lnTo>
                  <a:lnTo>
                    <a:pt x="245" y="228"/>
                  </a:lnTo>
                  <a:lnTo>
                    <a:pt x="247" y="234"/>
                  </a:lnTo>
                  <a:lnTo>
                    <a:pt x="249" y="243"/>
                  </a:lnTo>
                  <a:lnTo>
                    <a:pt x="251" y="251"/>
                  </a:lnTo>
                  <a:lnTo>
                    <a:pt x="255" y="258"/>
                  </a:lnTo>
                  <a:lnTo>
                    <a:pt x="257" y="266"/>
                  </a:lnTo>
                  <a:lnTo>
                    <a:pt x="257" y="275"/>
                  </a:lnTo>
                  <a:lnTo>
                    <a:pt x="259" y="283"/>
                  </a:lnTo>
                  <a:lnTo>
                    <a:pt x="261" y="291"/>
                  </a:lnTo>
                  <a:lnTo>
                    <a:pt x="263" y="298"/>
                  </a:lnTo>
                  <a:lnTo>
                    <a:pt x="263" y="306"/>
                  </a:lnTo>
                  <a:lnTo>
                    <a:pt x="263" y="311"/>
                  </a:lnTo>
                  <a:lnTo>
                    <a:pt x="264" y="317"/>
                  </a:lnTo>
                  <a:lnTo>
                    <a:pt x="263" y="323"/>
                  </a:lnTo>
                  <a:lnTo>
                    <a:pt x="263" y="327"/>
                  </a:lnTo>
                  <a:lnTo>
                    <a:pt x="261" y="332"/>
                  </a:lnTo>
                  <a:lnTo>
                    <a:pt x="261" y="336"/>
                  </a:lnTo>
                  <a:lnTo>
                    <a:pt x="261" y="344"/>
                  </a:lnTo>
                  <a:lnTo>
                    <a:pt x="261" y="351"/>
                  </a:lnTo>
                  <a:lnTo>
                    <a:pt x="261" y="355"/>
                  </a:lnTo>
                  <a:lnTo>
                    <a:pt x="261" y="359"/>
                  </a:lnTo>
                  <a:lnTo>
                    <a:pt x="261" y="361"/>
                  </a:lnTo>
                  <a:lnTo>
                    <a:pt x="261" y="363"/>
                  </a:lnTo>
                  <a:lnTo>
                    <a:pt x="263" y="367"/>
                  </a:lnTo>
                  <a:lnTo>
                    <a:pt x="266" y="368"/>
                  </a:lnTo>
                  <a:lnTo>
                    <a:pt x="270" y="372"/>
                  </a:lnTo>
                  <a:lnTo>
                    <a:pt x="274" y="374"/>
                  </a:lnTo>
                  <a:lnTo>
                    <a:pt x="278" y="374"/>
                  </a:lnTo>
                  <a:lnTo>
                    <a:pt x="280" y="370"/>
                  </a:lnTo>
                  <a:lnTo>
                    <a:pt x="282" y="368"/>
                  </a:lnTo>
                  <a:lnTo>
                    <a:pt x="283" y="365"/>
                  </a:lnTo>
                  <a:lnTo>
                    <a:pt x="285" y="361"/>
                  </a:lnTo>
                  <a:lnTo>
                    <a:pt x="287" y="353"/>
                  </a:lnTo>
                  <a:lnTo>
                    <a:pt x="287" y="346"/>
                  </a:lnTo>
                  <a:lnTo>
                    <a:pt x="287" y="340"/>
                  </a:lnTo>
                  <a:lnTo>
                    <a:pt x="289" y="336"/>
                  </a:lnTo>
                  <a:lnTo>
                    <a:pt x="289" y="330"/>
                  </a:lnTo>
                  <a:lnTo>
                    <a:pt x="289" y="327"/>
                  </a:lnTo>
                  <a:lnTo>
                    <a:pt x="289" y="321"/>
                  </a:lnTo>
                  <a:lnTo>
                    <a:pt x="289" y="315"/>
                  </a:lnTo>
                  <a:lnTo>
                    <a:pt x="289" y="310"/>
                  </a:lnTo>
                  <a:lnTo>
                    <a:pt x="289" y="304"/>
                  </a:lnTo>
                  <a:lnTo>
                    <a:pt x="289" y="298"/>
                  </a:lnTo>
                  <a:lnTo>
                    <a:pt x="289" y="292"/>
                  </a:lnTo>
                  <a:lnTo>
                    <a:pt x="289" y="287"/>
                  </a:lnTo>
                  <a:lnTo>
                    <a:pt x="289" y="283"/>
                  </a:lnTo>
                  <a:lnTo>
                    <a:pt x="287" y="277"/>
                  </a:lnTo>
                  <a:lnTo>
                    <a:pt x="287" y="270"/>
                  </a:lnTo>
                  <a:lnTo>
                    <a:pt x="285" y="264"/>
                  </a:lnTo>
                  <a:lnTo>
                    <a:pt x="285" y="260"/>
                  </a:lnTo>
                  <a:lnTo>
                    <a:pt x="285" y="253"/>
                  </a:lnTo>
                  <a:lnTo>
                    <a:pt x="283" y="249"/>
                  </a:lnTo>
                  <a:lnTo>
                    <a:pt x="283" y="243"/>
                  </a:lnTo>
                  <a:lnTo>
                    <a:pt x="283" y="239"/>
                  </a:lnTo>
                  <a:lnTo>
                    <a:pt x="282" y="230"/>
                  </a:lnTo>
                  <a:lnTo>
                    <a:pt x="280" y="222"/>
                  </a:lnTo>
                  <a:lnTo>
                    <a:pt x="278" y="215"/>
                  </a:lnTo>
                  <a:lnTo>
                    <a:pt x="276" y="211"/>
                  </a:lnTo>
                  <a:lnTo>
                    <a:pt x="270" y="201"/>
                  </a:lnTo>
                  <a:lnTo>
                    <a:pt x="266" y="196"/>
                  </a:lnTo>
                  <a:lnTo>
                    <a:pt x="261" y="192"/>
                  </a:lnTo>
                  <a:lnTo>
                    <a:pt x="257" y="190"/>
                  </a:lnTo>
                  <a:lnTo>
                    <a:pt x="249" y="186"/>
                  </a:lnTo>
                  <a:lnTo>
                    <a:pt x="247" y="188"/>
                  </a:lnTo>
                  <a:lnTo>
                    <a:pt x="245" y="186"/>
                  </a:lnTo>
                  <a:lnTo>
                    <a:pt x="245" y="184"/>
                  </a:lnTo>
                  <a:lnTo>
                    <a:pt x="245" y="180"/>
                  </a:lnTo>
                  <a:lnTo>
                    <a:pt x="244" y="177"/>
                  </a:lnTo>
                  <a:lnTo>
                    <a:pt x="242" y="171"/>
                  </a:lnTo>
                  <a:lnTo>
                    <a:pt x="240" y="165"/>
                  </a:lnTo>
                  <a:lnTo>
                    <a:pt x="240" y="158"/>
                  </a:lnTo>
                  <a:lnTo>
                    <a:pt x="238" y="150"/>
                  </a:lnTo>
                  <a:lnTo>
                    <a:pt x="234" y="142"/>
                  </a:lnTo>
                  <a:lnTo>
                    <a:pt x="230" y="135"/>
                  </a:lnTo>
                  <a:lnTo>
                    <a:pt x="228" y="125"/>
                  </a:lnTo>
                  <a:lnTo>
                    <a:pt x="226" y="118"/>
                  </a:lnTo>
                  <a:lnTo>
                    <a:pt x="221" y="110"/>
                  </a:lnTo>
                  <a:lnTo>
                    <a:pt x="219" y="102"/>
                  </a:lnTo>
                  <a:lnTo>
                    <a:pt x="215" y="97"/>
                  </a:lnTo>
                  <a:lnTo>
                    <a:pt x="211" y="91"/>
                  </a:lnTo>
                  <a:lnTo>
                    <a:pt x="206" y="85"/>
                  </a:lnTo>
                  <a:lnTo>
                    <a:pt x="204" y="80"/>
                  </a:lnTo>
                  <a:lnTo>
                    <a:pt x="198" y="76"/>
                  </a:lnTo>
                  <a:lnTo>
                    <a:pt x="196" y="72"/>
                  </a:lnTo>
                  <a:lnTo>
                    <a:pt x="187" y="66"/>
                  </a:lnTo>
                  <a:lnTo>
                    <a:pt x="179" y="64"/>
                  </a:lnTo>
                  <a:lnTo>
                    <a:pt x="175" y="62"/>
                  </a:lnTo>
                  <a:lnTo>
                    <a:pt x="169" y="62"/>
                  </a:lnTo>
                  <a:lnTo>
                    <a:pt x="166" y="62"/>
                  </a:lnTo>
                  <a:lnTo>
                    <a:pt x="160" y="62"/>
                  </a:lnTo>
                  <a:lnTo>
                    <a:pt x="154" y="62"/>
                  </a:lnTo>
                  <a:lnTo>
                    <a:pt x="150" y="64"/>
                  </a:lnTo>
                  <a:lnTo>
                    <a:pt x="143" y="64"/>
                  </a:lnTo>
                  <a:lnTo>
                    <a:pt x="137" y="66"/>
                  </a:lnTo>
                  <a:lnTo>
                    <a:pt x="129" y="68"/>
                  </a:lnTo>
                  <a:lnTo>
                    <a:pt x="122" y="68"/>
                  </a:lnTo>
                  <a:lnTo>
                    <a:pt x="114" y="70"/>
                  </a:lnTo>
                  <a:lnTo>
                    <a:pt x="109" y="74"/>
                  </a:lnTo>
                  <a:lnTo>
                    <a:pt x="103" y="76"/>
                  </a:lnTo>
                  <a:lnTo>
                    <a:pt x="95" y="78"/>
                  </a:lnTo>
                  <a:lnTo>
                    <a:pt x="90" y="81"/>
                  </a:lnTo>
                  <a:lnTo>
                    <a:pt x="86" y="83"/>
                  </a:lnTo>
                  <a:lnTo>
                    <a:pt x="80" y="85"/>
                  </a:lnTo>
                  <a:lnTo>
                    <a:pt x="76" y="87"/>
                  </a:lnTo>
                  <a:lnTo>
                    <a:pt x="71" y="89"/>
                  </a:lnTo>
                  <a:lnTo>
                    <a:pt x="69" y="93"/>
                  </a:lnTo>
                  <a:lnTo>
                    <a:pt x="63" y="95"/>
                  </a:lnTo>
                  <a:lnTo>
                    <a:pt x="63" y="97"/>
                  </a:lnTo>
                  <a:lnTo>
                    <a:pt x="61" y="95"/>
                  </a:lnTo>
                  <a:lnTo>
                    <a:pt x="61" y="91"/>
                  </a:lnTo>
                  <a:lnTo>
                    <a:pt x="59" y="87"/>
                  </a:lnTo>
                  <a:lnTo>
                    <a:pt x="59" y="80"/>
                  </a:lnTo>
                  <a:lnTo>
                    <a:pt x="57" y="74"/>
                  </a:lnTo>
                  <a:lnTo>
                    <a:pt x="55" y="70"/>
                  </a:lnTo>
                  <a:lnTo>
                    <a:pt x="53" y="64"/>
                  </a:lnTo>
                  <a:lnTo>
                    <a:pt x="53" y="61"/>
                  </a:lnTo>
                  <a:lnTo>
                    <a:pt x="52" y="55"/>
                  </a:lnTo>
                  <a:lnTo>
                    <a:pt x="50" y="49"/>
                  </a:lnTo>
                  <a:lnTo>
                    <a:pt x="48" y="43"/>
                  </a:lnTo>
                  <a:lnTo>
                    <a:pt x="46" y="40"/>
                  </a:lnTo>
                  <a:lnTo>
                    <a:pt x="42" y="32"/>
                  </a:lnTo>
                  <a:lnTo>
                    <a:pt x="38" y="28"/>
                  </a:lnTo>
                  <a:lnTo>
                    <a:pt x="34" y="23"/>
                  </a:lnTo>
                  <a:lnTo>
                    <a:pt x="33" y="19"/>
                  </a:lnTo>
                  <a:lnTo>
                    <a:pt x="25" y="11"/>
                  </a:lnTo>
                  <a:lnTo>
                    <a:pt x="17" y="7"/>
                  </a:lnTo>
                  <a:lnTo>
                    <a:pt x="10" y="4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4" name="Freeform 27"/>
            <p:cNvSpPr>
              <a:spLocks/>
            </p:cNvSpPr>
            <p:nvPr/>
          </p:nvSpPr>
          <p:spPr bwMode="auto">
            <a:xfrm>
              <a:off x="1142" y="2585"/>
              <a:ext cx="90" cy="51"/>
            </a:xfrm>
            <a:custGeom>
              <a:avLst/>
              <a:gdLst>
                <a:gd name="T0" fmla="*/ 0 w 180"/>
                <a:gd name="T1" fmla="*/ 1 h 102"/>
                <a:gd name="T2" fmla="*/ 1 w 180"/>
                <a:gd name="T3" fmla="*/ 1 h 102"/>
                <a:gd name="T4" fmla="*/ 1 w 180"/>
                <a:gd name="T5" fmla="*/ 1 h 102"/>
                <a:gd name="T6" fmla="*/ 1 w 180"/>
                <a:gd name="T7" fmla="*/ 1 h 102"/>
                <a:gd name="T8" fmla="*/ 1 w 180"/>
                <a:gd name="T9" fmla="*/ 1 h 102"/>
                <a:gd name="T10" fmla="*/ 1 w 180"/>
                <a:gd name="T11" fmla="*/ 1 h 102"/>
                <a:gd name="T12" fmla="*/ 1 w 180"/>
                <a:gd name="T13" fmla="*/ 1 h 102"/>
                <a:gd name="T14" fmla="*/ 1 w 180"/>
                <a:gd name="T15" fmla="*/ 1 h 102"/>
                <a:gd name="T16" fmla="*/ 1 w 180"/>
                <a:gd name="T17" fmla="*/ 1 h 102"/>
                <a:gd name="T18" fmla="*/ 1 w 180"/>
                <a:gd name="T19" fmla="*/ 1 h 102"/>
                <a:gd name="T20" fmla="*/ 1 w 180"/>
                <a:gd name="T21" fmla="*/ 1 h 102"/>
                <a:gd name="T22" fmla="*/ 1 w 180"/>
                <a:gd name="T23" fmla="*/ 1 h 102"/>
                <a:gd name="T24" fmla="*/ 1 w 180"/>
                <a:gd name="T25" fmla="*/ 1 h 102"/>
                <a:gd name="T26" fmla="*/ 1 w 180"/>
                <a:gd name="T27" fmla="*/ 1 h 102"/>
                <a:gd name="T28" fmla="*/ 1 w 180"/>
                <a:gd name="T29" fmla="*/ 1 h 102"/>
                <a:gd name="T30" fmla="*/ 1 w 180"/>
                <a:gd name="T31" fmla="*/ 1 h 102"/>
                <a:gd name="T32" fmla="*/ 1 w 180"/>
                <a:gd name="T33" fmla="*/ 1 h 102"/>
                <a:gd name="T34" fmla="*/ 1 w 180"/>
                <a:gd name="T35" fmla="*/ 1 h 102"/>
                <a:gd name="T36" fmla="*/ 1 w 180"/>
                <a:gd name="T37" fmla="*/ 1 h 102"/>
                <a:gd name="T38" fmla="*/ 1 w 180"/>
                <a:gd name="T39" fmla="*/ 1 h 102"/>
                <a:gd name="T40" fmla="*/ 1 w 180"/>
                <a:gd name="T41" fmla="*/ 1 h 102"/>
                <a:gd name="T42" fmla="*/ 1 w 180"/>
                <a:gd name="T43" fmla="*/ 1 h 102"/>
                <a:gd name="T44" fmla="*/ 1 w 180"/>
                <a:gd name="T45" fmla="*/ 1 h 102"/>
                <a:gd name="T46" fmla="*/ 1 w 180"/>
                <a:gd name="T47" fmla="*/ 1 h 102"/>
                <a:gd name="T48" fmla="*/ 1 w 180"/>
                <a:gd name="T49" fmla="*/ 1 h 102"/>
                <a:gd name="T50" fmla="*/ 1 w 180"/>
                <a:gd name="T51" fmla="*/ 0 h 102"/>
                <a:gd name="T52" fmla="*/ 1 w 180"/>
                <a:gd name="T53" fmla="*/ 0 h 102"/>
                <a:gd name="T54" fmla="*/ 1 w 180"/>
                <a:gd name="T55" fmla="*/ 0 h 102"/>
                <a:gd name="T56" fmla="*/ 1 w 180"/>
                <a:gd name="T57" fmla="*/ 1 h 102"/>
                <a:gd name="T58" fmla="*/ 1 w 180"/>
                <a:gd name="T59" fmla="*/ 1 h 102"/>
                <a:gd name="T60" fmla="*/ 1 w 180"/>
                <a:gd name="T61" fmla="*/ 1 h 102"/>
                <a:gd name="T62" fmla="*/ 1 w 180"/>
                <a:gd name="T63" fmla="*/ 1 h 102"/>
                <a:gd name="T64" fmla="*/ 1 w 180"/>
                <a:gd name="T65" fmla="*/ 1 h 102"/>
                <a:gd name="T66" fmla="*/ 1 w 180"/>
                <a:gd name="T67" fmla="*/ 1 h 102"/>
                <a:gd name="T68" fmla="*/ 1 w 180"/>
                <a:gd name="T69" fmla="*/ 1 h 102"/>
                <a:gd name="T70" fmla="*/ 1 w 180"/>
                <a:gd name="T71" fmla="*/ 1 h 102"/>
                <a:gd name="T72" fmla="*/ 1 w 180"/>
                <a:gd name="T73" fmla="*/ 1 h 102"/>
                <a:gd name="T74" fmla="*/ 1 w 180"/>
                <a:gd name="T75" fmla="*/ 1 h 102"/>
                <a:gd name="T76" fmla="*/ 1 w 180"/>
                <a:gd name="T77" fmla="*/ 1 h 102"/>
                <a:gd name="T78" fmla="*/ 1 w 180"/>
                <a:gd name="T79" fmla="*/ 1 h 102"/>
                <a:gd name="T80" fmla="*/ 1 w 180"/>
                <a:gd name="T81" fmla="*/ 1 h 102"/>
                <a:gd name="T82" fmla="*/ 1 w 180"/>
                <a:gd name="T83" fmla="*/ 1 h 102"/>
                <a:gd name="T84" fmla="*/ 1 w 180"/>
                <a:gd name="T85" fmla="*/ 1 h 102"/>
                <a:gd name="T86" fmla="*/ 1 w 180"/>
                <a:gd name="T87" fmla="*/ 1 h 102"/>
                <a:gd name="T88" fmla="*/ 1 w 180"/>
                <a:gd name="T89" fmla="*/ 1 h 102"/>
                <a:gd name="T90" fmla="*/ 1 w 180"/>
                <a:gd name="T91" fmla="*/ 1 h 102"/>
                <a:gd name="T92" fmla="*/ 1 w 180"/>
                <a:gd name="T93" fmla="*/ 1 h 102"/>
                <a:gd name="T94" fmla="*/ 1 w 180"/>
                <a:gd name="T95" fmla="*/ 1 h 102"/>
                <a:gd name="T96" fmla="*/ 1 w 180"/>
                <a:gd name="T97" fmla="*/ 1 h 102"/>
                <a:gd name="T98" fmla="*/ 1 w 180"/>
                <a:gd name="T99" fmla="*/ 1 h 102"/>
                <a:gd name="T100" fmla="*/ 1 w 180"/>
                <a:gd name="T101" fmla="*/ 1 h 102"/>
                <a:gd name="T102" fmla="*/ 1 w 180"/>
                <a:gd name="T103" fmla="*/ 1 h 102"/>
                <a:gd name="T104" fmla="*/ 1 w 180"/>
                <a:gd name="T105" fmla="*/ 1 h 102"/>
                <a:gd name="T106" fmla="*/ 1 w 180"/>
                <a:gd name="T107" fmla="*/ 1 h 102"/>
                <a:gd name="T108" fmla="*/ 1 w 180"/>
                <a:gd name="T109" fmla="*/ 1 h 102"/>
                <a:gd name="T110" fmla="*/ 1 w 180"/>
                <a:gd name="T111" fmla="*/ 1 h 102"/>
                <a:gd name="T112" fmla="*/ 1 w 180"/>
                <a:gd name="T113" fmla="*/ 1 h 102"/>
                <a:gd name="T114" fmla="*/ 1 w 180"/>
                <a:gd name="T115" fmla="*/ 1 h 102"/>
                <a:gd name="T116" fmla="*/ 1 w 180"/>
                <a:gd name="T117" fmla="*/ 1 h 102"/>
                <a:gd name="T118" fmla="*/ 1 w 180"/>
                <a:gd name="T119" fmla="*/ 1 h 102"/>
                <a:gd name="T120" fmla="*/ 1 w 180"/>
                <a:gd name="T121" fmla="*/ 1 h 102"/>
                <a:gd name="T122" fmla="*/ 0 w 180"/>
                <a:gd name="T123" fmla="*/ 1 h 102"/>
                <a:gd name="T124" fmla="*/ 0 w 180"/>
                <a:gd name="T125" fmla="*/ 1 h 1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0"/>
                <a:gd name="T190" fmla="*/ 0 h 102"/>
                <a:gd name="T191" fmla="*/ 180 w 180"/>
                <a:gd name="T192" fmla="*/ 102 h 1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0" h="102">
                  <a:moveTo>
                    <a:pt x="0" y="89"/>
                  </a:moveTo>
                  <a:lnTo>
                    <a:pt x="1" y="89"/>
                  </a:lnTo>
                  <a:lnTo>
                    <a:pt x="9" y="89"/>
                  </a:lnTo>
                  <a:lnTo>
                    <a:pt x="13" y="87"/>
                  </a:lnTo>
                  <a:lnTo>
                    <a:pt x="19" y="85"/>
                  </a:lnTo>
                  <a:lnTo>
                    <a:pt x="24" y="83"/>
                  </a:lnTo>
                  <a:lnTo>
                    <a:pt x="30" y="83"/>
                  </a:lnTo>
                  <a:lnTo>
                    <a:pt x="38" y="80"/>
                  </a:lnTo>
                  <a:lnTo>
                    <a:pt x="43" y="80"/>
                  </a:lnTo>
                  <a:lnTo>
                    <a:pt x="51" y="76"/>
                  </a:lnTo>
                  <a:lnTo>
                    <a:pt x="57" y="74"/>
                  </a:lnTo>
                  <a:lnTo>
                    <a:pt x="64" y="72"/>
                  </a:lnTo>
                  <a:lnTo>
                    <a:pt x="70" y="68"/>
                  </a:lnTo>
                  <a:lnTo>
                    <a:pt x="74" y="64"/>
                  </a:lnTo>
                  <a:lnTo>
                    <a:pt x="79" y="61"/>
                  </a:lnTo>
                  <a:lnTo>
                    <a:pt x="87" y="51"/>
                  </a:lnTo>
                  <a:lnTo>
                    <a:pt x="95" y="43"/>
                  </a:lnTo>
                  <a:lnTo>
                    <a:pt x="102" y="34"/>
                  </a:lnTo>
                  <a:lnTo>
                    <a:pt x="110" y="28"/>
                  </a:lnTo>
                  <a:lnTo>
                    <a:pt x="119" y="21"/>
                  </a:lnTo>
                  <a:lnTo>
                    <a:pt x="127" y="15"/>
                  </a:lnTo>
                  <a:lnTo>
                    <a:pt x="133" y="9"/>
                  </a:lnTo>
                  <a:lnTo>
                    <a:pt x="140" y="5"/>
                  </a:lnTo>
                  <a:lnTo>
                    <a:pt x="148" y="4"/>
                  </a:lnTo>
                  <a:lnTo>
                    <a:pt x="155" y="2"/>
                  </a:lnTo>
                  <a:lnTo>
                    <a:pt x="163" y="0"/>
                  </a:lnTo>
                  <a:lnTo>
                    <a:pt x="171" y="0"/>
                  </a:lnTo>
                  <a:lnTo>
                    <a:pt x="174" y="0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78" y="5"/>
                  </a:lnTo>
                  <a:lnTo>
                    <a:pt x="173" y="9"/>
                  </a:lnTo>
                  <a:lnTo>
                    <a:pt x="165" y="13"/>
                  </a:lnTo>
                  <a:lnTo>
                    <a:pt x="157" y="17"/>
                  </a:lnTo>
                  <a:lnTo>
                    <a:pt x="150" y="24"/>
                  </a:lnTo>
                  <a:lnTo>
                    <a:pt x="140" y="28"/>
                  </a:lnTo>
                  <a:lnTo>
                    <a:pt x="133" y="34"/>
                  </a:lnTo>
                  <a:lnTo>
                    <a:pt x="127" y="42"/>
                  </a:lnTo>
                  <a:lnTo>
                    <a:pt x="121" y="49"/>
                  </a:lnTo>
                  <a:lnTo>
                    <a:pt x="117" y="55"/>
                  </a:lnTo>
                  <a:lnTo>
                    <a:pt x="116" y="61"/>
                  </a:lnTo>
                  <a:lnTo>
                    <a:pt x="112" y="64"/>
                  </a:lnTo>
                  <a:lnTo>
                    <a:pt x="110" y="70"/>
                  </a:lnTo>
                  <a:lnTo>
                    <a:pt x="106" y="74"/>
                  </a:lnTo>
                  <a:lnTo>
                    <a:pt x="100" y="80"/>
                  </a:lnTo>
                  <a:lnTo>
                    <a:pt x="95" y="80"/>
                  </a:lnTo>
                  <a:lnTo>
                    <a:pt x="91" y="83"/>
                  </a:lnTo>
                  <a:lnTo>
                    <a:pt x="85" y="85"/>
                  </a:lnTo>
                  <a:lnTo>
                    <a:pt x="79" y="89"/>
                  </a:lnTo>
                  <a:lnTo>
                    <a:pt x="72" y="89"/>
                  </a:lnTo>
                  <a:lnTo>
                    <a:pt x="64" y="91"/>
                  </a:lnTo>
                  <a:lnTo>
                    <a:pt x="57" y="93"/>
                  </a:lnTo>
                  <a:lnTo>
                    <a:pt x="53" y="95"/>
                  </a:lnTo>
                  <a:lnTo>
                    <a:pt x="47" y="97"/>
                  </a:lnTo>
                  <a:lnTo>
                    <a:pt x="41" y="99"/>
                  </a:lnTo>
                  <a:lnTo>
                    <a:pt x="36" y="99"/>
                  </a:lnTo>
                  <a:lnTo>
                    <a:pt x="32" y="100"/>
                  </a:lnTo>
                  <a:lnTo>
                    <a:pt x="24" y="100"/>
                  </a:lnTo>
                  <a:lnTo>
                    <a:pt x="19" y="102"/>
                  </a:lnTo>
                  <a:lnTo>
                    <a:pt x="15" y="102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5" name="Freeform 28"/>
            <p:cNvSpPr>
              <a:spLocks/>
            </p:cNvSpPr>
            <p:nvPr/>
          </p:nvSpPr>
          <p:spPr bwMode="auto">
            <a:xfrm>
              <a:off x="1279" y="2666"/>
              <a:ext cx="24" cy="50"/>
            </a:xfrm>
            <a:custGeom>
              <a:avLst/>
              <a:gdLst>
                <a:gd name="T0" fmla="*/ 0 w 50"/>
                <a:gd name="T1" fmla="*/ 0 h 101"/>
                <a:gd name="T2" fmla="*/ 0 w 50"/>
                <a:gd name="T3" fmla="*/ 0 h 101"/>
                <a:gd name="T4" fmla="*/ 0 w 50"/>
                <a:gd name="T5" fmla="*/ 0 h 101"/>
                <a:gd name="T6" fmla="*/ 0 w 50"/>
                <a:gd name="T7" fmla="*/ 0 h 101"/>
                <a:gd name="T8" fmla="*/ 0 w 50"/>
                <a:gd name="T9" fmla="*/ 0 h 101"/>
                <a:gd name="T10" fmla="*/ 0 w 50"/>
                <a:gd name="T11" fmla="*/ 0 h 101"/>
                <a:gd name="T12" fmla="*/ 0 w 50"/>
                <a:gd name="T13" fmla="*/ 0 h 101"/>
                <a:gd name="T14" fmla="*/ 0 w 50"/>
                <a:gd name="T15" fmla="*/ 0 h 101"/>
                <a:gd name="T16" fmla="*/ 0 w 50"/>
                <a:gd name="T17" fmla="*/ 0 h 101"/>
                <a:gd name="T18" fmla="*/ 0 w 50"/>
                <a:gd name="T19" fmla="*/ 0 h 101"/>
                <a:gd name="T20" fmla="*/ 0 w 50"/>
                <a:gd name="T21" fmla="*/ 0 h 101"/>
                <a:gd name="T22" fmla="*/ 0 w 50"/>
                <a:gd name="T23" fmla="*/ 0 h 101"/>
                <a:gd name="T24" fmla="*/ 0 w 50"/>
                <a:gd name="T25" fmla="*/ 0 h 101"/>
                <a:gd name="T26" fmla="*/ 0 w 50"/>
                <a:gd name="T27" fmla="*/ 0 h 101"/>
                <a:gd name="T28" fmla="*/ 0 w 50"/>
                <a:gd name="T29" fmla="*/ 0 h 101"/>
                <a:gd name="T30" fmla="*/ 0 w 50"/>
                <a:gd name="T31" fmla="*/ 0 h 101"/>
                <a:gd name="T32" fmla="*/ 0 w 50"/>
                <a:gd name="T33" fmla="*/ 0 h 101"/>
                <a:gd name="T34" fmla="*/ 0 w 50"/>
                <a:gd name="T35" fmla="*/ 0 h 101"/>
                <a:gd name="T36" fmla="*/ 0 w 50"/>
                <a:gd name="T37" fmla="*/ 0 h 101"/>
                <a:gd name="T38" fmla="*/ 0 w 50"/>
                <a:gd name="T39" fmla="*/ 0 h 101"/>
                <a:gd name="T40" fmla="*/ 0 w 50"/>
                <a:gd name="T41" fmla="*/ 0 h 101"/>
                <a:gd name="T42" fmla="*/ 0 w 50"/>
                <a:gd name="T43" fmla="*/ 0 h 101"/>
                <a:gd name="T44" fmla="*/ 0 w 50"/>
                <a:gd name="T45" fmla="*/ 0 h 101"/>
                <a:gd name="T46" fmla="*/ 0 w 50"/>
                <a:gd name="T47" fmla="*/ 0 h 101"/>
                <a:gd name="T48" fmla="*/ 0 w 50"/>
                <a:gd name="T49" fmla="*/ 0 h 101"/>
                <a:gd name="T50" fmla="*/ 0 w 50"/>
                <a:gd name="T51" fmla="*/ 0 h 101"/>
                <a:gd name="T52" fmla="*/ 0 w 50"/>
                <a:gd name="T53" fmla="*/ 0 h 101"/>
                <a:gd name="T54" fmla="*/ 0 w 50"/>
                <a:gd name="T55" fmla="*/ 0 h 101"/>
                <a:gd name="T56" fmla="*/ 0 w 50"/>
                <a:gd name="T57" fmla="*/ 0 h 101"/>
                <a:gd name="T58" fmla="*/ 0 w 50"/>
                <a:gd name="T59" fmla="*/ 0 h 101"/>
                <a:gd name="T60" fmla="*/ 0 w 50"/>
                <a:gd name="T61" fmla="*/ 0 h 101"/>
                <a:gd name="T62" fmla="*/ 0 w 50"/>
                <a:gd name="T63" fmla="*/ 0 h 101"/>
                <a:gd name="T64" fmla="*/ 0 w 50"/>
                <a:gd name="T65" fmla="*/ 0 h 101"/>
                <a:gd name="T66" fmla="*/ 0 w 50"/>
                <a:gd name="T67" fmla="*/ 0 h 101"/>
                <a:gd name="T68" fmla="*/ 0 w 50"/>
                <a:gd name="T69" fmla="*/ 0 h 101"/>
                <a:gd name="T70" fmla="*/ 0 w 50"/>
                <a:gd name="T71" fmla="*/ 0 h 101"/>
                <a:gd name="T72" fmla="*/ 0 w 50"/>
                <a:gd name="T73" fmla="*/ 0 h 101"/>
                <a:gd name="T74" fmla="*/ 0 w 50"/>
                <a:gd name="T75" fmla="*/ 0 h 101"/>
                <a:gd name="T76" fmla="*/ 0 w 50"/>
                <a:gd name="T77" fmla="*/ 0 h 101"/>
                <a:gd name="T78" fmla="*/ 0 w 50"/>
                <a:gd name="T79" fmla="*/ 0 h 101"/>
                <a:gd name="T80" fmla="*/ 0 w 50"/>
                <a:gd name="T81" fmla="*/ 0 h 101"/>
                <a:gd name="T82" fmla="*/ 0 w 50"/>
                <a:gd name="T83" fmla="*/ 0 h 101"/>
                <a:gd name="T84" fmla="*/ 0 w 50"/>
                <a:gd name="T85" fmla="*/ 0 h 101"/>
                <a:gd name="T86" fmla="*/ 0 w 50"/>
                <a:gd name="T87" fmla="*/ 0 h 101"/>
                <a:gd name="T88" fmla="*/ 0 w 50"/>
                <a:gd name="T89" fmla="*/ 0 h 101"/>
                <a:gd name="T90" fmla="*/ 0 w 50"/>
                <a:gd name="T91" fmla="*/ 0 h 101"/>
                <a:gd name="T92" fmla="*/ 0 w 50"/>
                <a:gd name="T93" fmla="*/ 0 h 101"/>
                <a:gd name="T94" fmla="*/ 0 w 50"/>
                <a:gd name="T95" fmla="*/ 0 h 1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0"/>
                <a:gd name="T145" fmla="*/ 0 h 101"/>
                <a:gd name="T146" fmla="*/ 50 w 50"/>
                <a:gd name="T147" fmla="*/ 101 h 10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0" h="101">
                  <a:moveTo>
                    <a:pt x="36" y="10"/>
                  </a:moveTo>
                  <a:lnTo>
                    <a:pt x="33" y="4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0" y="4"/>
                  </a:lnTo>
                  <a:lnTo>
                    <a:pt x="8" y="10"/>
                  </a:lnTo>
                  <a:lnTo>
                    <a:pt x="6" y="17"/>
                  </a:lnTo>
                  <a:lnTo>
                    <a:pt x="4" y="19"/>
                  </a:lnTo>
                  <a:lnTo>
                    <a:pt x="2" y="27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0" y="65"/>
                  </a:lnTo>
                  <a:lnTo>
                    <a:pt x="0" y="71"/>
                  </a:lnTo>
                  <a:lnTo>
                    <a:pt x="2" y="76"/>
                  </a:lnTo>
                  <a:lnTo>
                    <a:pt x="2" y="82"/>
                  </a:lnTo>
                  <a:lnTo>
                    <a:pt x="4" y="88"/>
                  </a:lnTo>
                  <a:lnTo>
                    <a:pt x="8" y="93"/>
                  </a:lnTo>
                  <a:lnTo>
                    <a:pt x="14" y="99"/>
                  </a:lnTo>
                  <a:lnTo>
                    <a:pt x="17" y="99"/>
                  </a:lnTo>
                  <a:lnTo>
                    <a:pt x="23" y="99"/>
                  </a:lnTo>
                  <a:lnTo>
                    <a:pt x="27" y="99"/>
                  </a:lnTo>
                  <a:lnTo>
                    <a:pt x="35" y="101"/>
                  </a:lnTo>
                  <a:lnTo>
                    <a:pt x="38" y="99"/>
                  </a:lnTo>
                  <a:lnTo>
                    <a:pt x="44" y="97"/>
                  </a:lnTo>
                  <a:lnTo>
                    <a:pt x="46" y="93"/>
                  </a:lnTo>
                  <a:lnTo>
                    <a:pt x="50" y="90"/>
                  </a:lnTo>
                  <a:lnTo>
                    <a:pt x="50" y="84"/>
                  </a:lnTo>
                  <a:lnTo>
                    <a:pt x="50" y="82"/>
                  </a:lnTo>
                  <a:lnTo>
                    <a:pt x="50" y="76"/>
                  </a:lnTo>
                  <a:lnTo>
                    <a:pt x="50" y="71"/>
                  </a:lnTo>
                  <a:lnTo>
                    <a:pt x="48" y="65"/>
                  </a:lnTo>
                  <a:lnTo>
                    <a:pt x="48" y="57"/>
                  </a:lnTo>
                  <a:lnTo>
                    <a:pt x="46" y="52"/>
                  </a:lnTo>
                  <a:lnTo>
                    <a:pt x="46" y="46"/>
                  </a:lnTo>
                  <a:lnTo>
                    <a:pt x="44" y="38"/>
                  </a:lnTo>
                  <a:lnTo>
                    <a:pt x="44" y="33"/>
                  </a:lnTo>
                  <a:lnTo>
                    <a:pt x="42" y="27"/>
                  </a:lnTo>
                  <a:lnTo>
                    <a:pt x="42" y="21"/>
                  </a:lnTo>
                  <a:lnTo>
                    <a:pt x="40" y="17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6" name="Freeform 29"/>
            <p:cNvSpPr>
              <a:spLocks/>
            </p:cNvSpPr>
            <p:nvPr/>
          </p:nvSpPr>
          <p:spPr bwMode="auto">
            <a:xfrm>
              <a:off x="1477" y="2633"/>
              <a:ext cx="28" cy="53"/>
            </a:xfrm>
            <a:custGeom>
              <a:avLst/>
              <a:gdLst>
                <a:gd name="T0" fmla="*/ 1 w 55"/>
                <a:gd name="T1" fmla="*/ 1 h 104"/>
                <a:gd name="T2" fmla="*/ 1 w 55"/>
                <a:gd name="T3" fmla="*/ 0 h 104"/>
                <a:gd name="T4" fmla="*/ 1 w 55"/>
                <a:gd name="T5" fmla="*/ 1 h 104"/>
                <a:gd name="T6" fmla="*/ 1 w 55"/>
                <a:gd name="T7" fmla="*/ 1 h 104"/>
                <a:gd name="T8" fmla="*/ 1 w 55"/>
                <a:gd name="T9" fmla="*/ 1 h 104"/>
                <a:gd name="T10" fmla="*/ 1 w 55"/>
                <a:gd name="T11" fmla="*/ 1 h 104"/>
                <a:gd name="T12" fmla="*/ 1 w 55"/>
                <a:gd name="T13" fmla="*/ 1 h 104"/>
                <a:gd name="T14" fmla="*/ 1 w 55"/>
                <a:gd name="T15" fmla="*/ 1 h 104"/>
                <a:gd name="T16" fmla="*/ 1 w 55"/>
                <a:gd name="T17" fmla="*/ 1 h 104"/>
                <a:gd name="T18" fmla="*/ 1 w 55"/>
                <a:gd name="T19" fmla="*/ 1 h 104"/>
                <a:gd name="T20" fmla="*/ 1 w 55"/>
                <a:gd name="T21" fmla="*/ 1 h 104"/>
                <a:gd name="T22" fmla="*/ 0 w 55"/>
                <a:gd name="T23" fmla="*/ 1 h 104"/>
                <a:gd name="T24" fmla="*/ 0 w 55"/>
                <a:gd name="T25" fmla="*/ 1 h 104"/>
                <a:gd name="T26" fmla="*/ 0 w 55"/>
                <a:gd name="T27" fmla="*/ 1 h 104"/>
                <a:gd name="T28" fmla="*/ 1 w 55"/>
                <a:gd name="T29" fmla="*/ 1 h 104"/>
                <a:gd name="T30" fmla="*/ 1 w 55"/>
                <a:gd name="T31" fmla="*/ 1 h 104"/>
                <a:gd name="T32" fmla="*/ 1 w 55"/>
                <a:gd name="T33" fmla="*/ 1 h 104"/>
                <a:gd name="T34" fmla="*/ 1 w 55"/>
                <a:gd name="T35" fmla="*/ 1 h 104"/>
                <a:gd name="T36" fmla="*/ 1 w 55"/>
                <a:gd name="T37" fmla="*/ 1 h 104"/>
                <a:gd name="T38" fmla="*/ 1 w 55"/>
                <a:gd name="T39" fmla="*/ 1 h 104"/>
                <a:gd name="T40" fmla="*/ 1 w 55"/>
                <a:gd name="T41" fmla="*/ 1 h 104"/>
                <a:gd name="T42" fmla="*/ 1 w 55"/>
                <a:gd name="T43" fmla="*/ 1 h 104"/>
                <a:gd name="T44" fmla="*/ 1 w 55"/>
                <a:gd name="T45" fmla="*/ 1 h 104"/>
                <a:gd name="T46" fmla="*/ 1 w 55"/>
                <a:gd name="T47" fmla="*/ 1 h 104"/>
                <a:gd name="T48" fmla="*/ 1 w 55"/>
                <a:gd name="T49" fmla="*/ 1 h 104"/>
                <a:gd name="T50" fmla="*/ 1 w 55"/>
                <a:gd name="T51" fmla="*/ 1 h 104"/>
                <a:gd name="T52" fmla="*/ 1 w 55"/>
                <a:gd name="T53" fmla="*/ 1 h 104"/>
                <a:gd name="T54" fmla="*/ 1 w 55"/>
                <a:gd name="T55" fmla="*/ 1 h 104"/>
                <a:gd name="T56" fmla="*/ 1 w 55"/>
                <a:gd name="T57" fmla="*/ 1 h 104"/>
                <a:gd name="T58" fmla="*/ 1 w 55"/>
                <a:gd name="T59" fmla="*/ 1 h 104"/>
                <a:gd name="T60" fmla="*/ 1 w 55"/>
                <a:gd name="T61" fmla="*/ 1 h 104"/>
                <a:gd name="T62" fmla="*/ 1 w 55"/>
                <a:gd name="T63" fmla="*/ 1 h 104"/>
                <a:gd name="T64" fmla="*/ 1 w 55"/>
                <a:gd name="T65" fmla="*/ 1 h 104"/>
                <a:gd name="T66" fmla="*/ 1 w 55"/>
                <a:gd name="T67" fmla="*/ 1 h 104"/>
                <a:gd name="T68" fmla="*/ 1 w 55"/>
                <a:gd name="T69" fmla="*/ 1 h 104"/>
                <a:gd name="T70" fmla="*/ 1 w 55"/>
                <a:gd name="T71" fmla="*/ 1 h 104"/>
                <a:gd name="T72" fmla="*/ 1 w 55"/>
                <a:gd name="T73" fmla="*/ 1 h 104"/>
                <a:gd name="T74" fmla="*/ 1 w 55"/>
                <a:gd name="T75" fmla="*/ 1 h 104"/>
                <a:gd name="T76" fmla="*/ 1 w 55"/>
                <a:gd name="T77" fmla="*/ 1 h 104"/>
                <a:gd name="T78" fmla="*/ 1 w 55"/>
                <a:gd name="T79" fmla="*/ 1 h 104"/>
                <a:gd name="T80" fmla="*/ 1 w 55"/>
                <a:gd name="T81" fmla="*/ 1 h 104"/>
                <a:gd name="T82" fmla="*/ 1 w 55"/>
                <a:gd name="T83" fmla="*/ 1 h 104"/>
                <a:gd name="T84" fmla="*/ 1 w 55"/>
                <a:gd name="T85" fmla="*/ 1 h 104"/>
                <a:gd name="T86" fmla="*/ 1 w 55"/>
                <a:gd name="T87" fmla="*/ 1 h 104"/>
                <a:gd name="T88" fmla="*/ 1 w 55"/>
                <a:gd name="T89" fmla="*/ 1 h 104"/>
                <a:gd name="T90" fmla="*/ 1 w 55"/>
                <a:gd name="T91" fmla="*/ 1 h 104"/>
                <a:gd name="T92" fmla="*/ 1 w 55"/>
                <a:gd name="T93" fmla="*/ 1 h 104"/>
                <a:gd name="T94" fmla="*/ 1 w 55"/>
                <a:gd name="T95" fmla="*/ 1 h 1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5"/>
                <a:gd name="T145" fmla="*/ 0 h 104"/>
                <a:gd name="T146" fmla="*/ 55 w 55"/>
                <a:gd name="T147" fmla="*/ 104 h 1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" h="104">
                  <a:moveTo>
                    <a:pt x="28" y="3"/>
                  </a:moveTo>
                  <a:lnTo>
                    <a:pt x="19" y="0"/>
                  </a:lnTo>
                  <a:lnTo>
                    <a:pt x="11" y="3"/>
                  </a:lnTo>
                  <a:lnTo>
                    <a:pt x="7" y="5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1" y="21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1" y="32"/>
                  </a:lnTo>
                  <a:lnTo>
                    <a:pt x="1" y="38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0" y="57"/>
                  </a:lnTo>
                  <a:lnTo>
                    <a:pt x="1" y="64"/>
                  </a:lnTo>
                  <a:lnTo>
                    <a:pt x="1" y="70"/>
                  </a:lnTo>
                  <a:lnTo>
                    <a:pt x="1" y="76"/>
                  </a:lnTo>
                  <a:lnTo>
                    <a:pt x="1" y="81"/>
                  </a:lnTo>
                  <a:lnTo>
                    <a:pt x="5" y="87"/>
                  </a:lnTo>
                  <a:lnTo>
                    <a:pt x="5" y="91"/>
                  </a:lnTo>
                  <a:lnTo>
                    <a:pt x="7" y="95"/>
                  </a:lnTo>
                  <a:lnTo>
                    <a:pt x="9" y="99"/>
                  </a:lnTo>
                  <a:lnTo>
                    <a:pt x="13" y="100"/>
                  </a:lnTo>
                  <a:lnTo>
                    <a:pt x="19" y="102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39" y="102"/>
                  </a:lnTo>
                  <a:lnTo>
                    <a:pt x="45" y="100"/>
                  </a:lnTo>
                  <a:lnTo>
                    <a:pt x="51" y="99"/>
                  </a:lnTo>
                  <a:lnTo>
                    <a:pt x="53" y="93"/>
                  </a:lnTo>
                  <a:lnTo>
                    <a:pt x="55" y="89"/>
                  </a:lnTo>
                  <a:lnTo>
                    <a:pt x="55" y="83"/>
                  </a:lnTo>
                  <a:lnTo>
                    <a:pt x="53" y="79"/>
                  </a:lnTo>
                  <a:lnTo>
                    <a:pt x="53" y="74"/>
                  </a:lnTo>
                  <a:lnTo>
                    <a:pt x="53" y="68"/>
                  </a:lnTo>
                  <a:lnTo>
                    <a:pt x="49" y="62"/>
                  </a:lnTo>
                  <a:lnTo>
                    <a:pt x="47" y="55"/>
                  </a:lnTo>
                  <a:lnTo>
                    <a:pt x="45" y="47"/>
                  </a:lnTo>
                  <a:lnTo>
                    <a:pt x="43" y="41"/>
                  </a:lnTo>
                  <a:lnTo>
                    <a:pt x="41" y="36"/>
                  </a:lnTo>
                  <a:lnTo>
                    <a:pt x="39" y="28"/>
                  </a:lnTo>
                  <a:lnTo>
                    <a:pt x="36" y="22"/>
                  </a:lnTo>
                  <a:lnTo>
                    <a:pt x="34" y="19"/>
                  </a:lnTo>
                  <a:lnTo>
                    <a:pt x="32" y="13"/>
                  </a:lnTo>
                  <a:lnTo>
                    <a:pt x="30" y="9"/>
                  </a:lnTo>
                  <a:lnTo>
                    <a:pt x="28" y="5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7" name="Freeform 30"/>
            <p:cNvSpPr>
              <a:spLocks/>
            </p:cNvSpPr>
            <p:nvPr/>
          </p:nvSpPr>
          <p:spPr bwMode="auto">
            <a:xfrm>
              <a:off x="1368" y="2718"/>
              <a:ext cx="69" cy="42"/>
            </a:xfrm>
            <a:custGeom>
              <a:avLst/>
              <a:gdLst>
                <a:gd name="T0" fmla="*/ 0 w 139"/>
                <a:gd name="T1" fmla="*/ 1 h 83"/>
                <a:gd name="T2" fmla="*/ 0 w 139"/>
                <a:gd name="T3" fmla="*/ 1 h 83"/>
                <a:gd name="T4" fmla="*/ 0 w 139"/>
                <a:gd name="T5" fmla="*/ 1 h 83"/>
                <a:gd name="T6" fmla="*/ 0 w 139"/>
                <a:gd name="T7" fmla="*/ 1 h 83"/>
                <a:gd name="T8" fmla="*/ 0 w 139"/>
                <a:gd name="T9" fmla="*/ 1 h 83"/>
                <a:gd name="T10" fmla="*/ 0 w 139"/>
                <a:gd name="T11" fmla="*/ 1 h 83"/>
                <a:gd name="T12" fmla="*/ 0 w 139"/>
                <a:gd name="T13" fmla="*/ 1 h 83"/>
                <a:gd name="T14" fmla="*/ 0 w 139"/>
                <a:gd name="T15" fmla="*/ 1 h 83"/>
                <a:gd name="T16" fmla="*/ 0 w 139"/>
                <a:gd name="T17" fmla="*/ 1 h 83"/>
                <a:gd name="T18" fmla="*/ 0 w 139"/>
                <a:gd name="T19" fmla="*/ 1 h 83"/>
                <a:gd name="T20" fmla="*/ 0 w 139"/>
                <a:gd name="T21" fmla="*/ 1 h 83"/>
                <a:gd name="T22" fmla="*/ 0 w 139"/>
                <a:gd name="T23" fmla="*/ 1 h 83"/>
                <a:gd name="T24" fmla="*/ 0 w 139"/>
                <a:gd name="T25" fmla="*/ 1 h 83"/>
                <a:gd name="T26" fmla="*/ 0 w 139"/>
                <a:gd name="T27" fmla="*/ 1 h 83"/>
                <a:gd name="T28" fmla="*/ 0 w 139"/>
                <a:gd name="T29" fmla="*/ 1 h 83"/>
                <a:gd name="T30" fmla="*/ 0 w 139"/>
                <a:gd name="T31" fmla="*/ 1 h 83"/>
                <a:gd name="T32" fmla="*/ 0 w 139"/>
                <a:gd name="T33" fmla="*/ 1 h 83"/>
                <a:gd name="T34" fmla="*/ 0 w 139"/>
                <a:gd name="T35" fmla="*/ 1 h 83"/>
                <a:gd name="T36" fmla="*/ 0 w 139"/>
                <a:gd name="T37" fmla="*/ 1 h 83"/>
                <a:gd name="T38" fmla="*/ 0 w 139"/>
                <a:gd name="T39" fmla="*/ 1 h 83"/>
                <a:gd name="T40" fmla="*/ 0 w 139"/>
                <a:gd name="T41" fmla="*/ 1 h 83"/>
                <a:gd name="T42" fmla="*/ 0 w 139"/>
                <a:gd name="T43" fmla="*/ 1 h 83"/>
                <a:gd name="T44" fmla="*/ 0 w 139"/>
                <a:gd name="T45" fmla="*/ 1 h 83"/>
                <a:gd name="T46" fmla="*/ 0 w 139"/>
                <a:gd name="T47" fmla="*/ 1 h 83"/>
                <a:gd name="T48" fmla="*/ 0 w 139"/>
                <a:gd name="T49" fmla="*/ 1 h 83"/>
                <a:gd name="T50" fmla="*/ 0 w 139"/>
                <a:gd name="T51" fmla="*/ 1 h 83"/>
                <a:gd name="T52" fmla="*/ 0 w 139"/>
                <a:gd name="T53" fmla="*/ 1 h 83"/>
                <a:gd name="T54" fmla="*/ 0 w 139"/>
                <a:gd name="T55" fmla="*/ 1 h 83"/>
                <a:gd name="T56" fmla="*/ 0 w 139"/>
                <a:gd name="T57" fmla="*/ 1 h 83"/>
                <a:gd name="T58" fmla="*/ 0 w 139"/>
                <a:gd name="T59" fmla="*/ 1 h 83"/>
                <a:gd name="T60" fmla="*/ 0 w 139"/>
                <a:gd name="T61" fmla="*/ 1 h 83"/>
                <a:gd name="T62" fmla="*/ 0 w 139"/>
                <a:gd name="T63" fmla="*/ 1 h 83"/>
                <a:gd name="T64" fmla="*/ 0 w 139"/>
                <a:gd name="T65" fmla="*/ 1 h 83"/>
                <a:gd name="T66" fmla="*/ 0 w 139"/>
                <a:gd name="T67" fmla="*/ 1 h 83"/>
                <a:gd name="T68" fmla="*/ 0 w 139"/>
                <a:gd name="T69" fmla="*/ 1 h 83"/>
                <a:gd name="T70" fmla="*/ 0 w 139"/>
                <a:gd name="T71" fmla="*/ 1 h 83"/>
                <a:gd name="T72" fmla="*/ 0 w 139"/>
                <a:gd name="T73" fmla="*/ 1 h 83"/>
                <a:gd name="T74" fmla="*/ 0 w 139"/>
                <a:gd name="T75" fmla="*/ 1 h 83"/>
                <a:gd name="T76" fmla="*/ 0 w 139"/>
                <a:gd name="T77" fmla="*/ 1 h 83"/>
                <a:gd name="T78" fmla="*/ 0 w 139"/>
                <a:gd name="T79" fmla="*/ 1 h 83"/>
                <a:gd name="T80" fmla="*/ 0 w 139"/>
                <a:gd name="T81" fmla="*/ 1 h 83"/>
                <a:gd name="T82" fmla="*/ 0 w 139"/>
                <a:gd name="T83" fmla="*/ 1 h 83"/>
                <a:gd name="T84" fmla="*/ 0 w 139"/>
                <a:gd name="T85" fmla="*/ 1 h 83"/>
                <a:gd name="T86" fmla="*/ 0 w 139"/>
                <a:gd name="T87" fmla="*/ 1 h 83"/>
                <a:gd name="T88" fmla="*/ 0 w 139"/>
                <a:gd name="T89" fmla="*/ 1 h 83"/>
                <a:gd name="T90" fmla="*/ 0 w 139"/>
                <a:gd name="T91" fmla="*/ 1 h 83"/>
                <a:gd name="T92" fmla="*/ 0 w 139"/>
                <a:gd name="T93" fmla="*/ 1 h 83"/>
                <a:gd name="T94" fmla="*/ 0 w 139"/>
                <a:gd name="T95" fmla="*/ 1 h 83"/>
                <a:gd name="T96" fmla="*/ 0 w 139"/>
                <a:gd name="T97" fmla="*/ 1 h 83"/>
                <a:gd name="T98" fmla="*/ 0 w 139"/>
                <a:gd name="T99" fmla="*/ 1 h 83"/>
                <a:gd name="T100" fmla="*/ 0 w 139"/>
                <a:gd name="T101" fmla="*/ 1 h 83"/>
                <a:gd name="T102" fmla="*/ 0 w 139"/>
                <a:gd name="T103" fmla="*/ 1 h 83"/>
                <a:gd name="T104" fmla="*/ 0 w 139"/>
                <a:gd name="T105" fmla="*/ 1 h 83"/>
                <a:gd name="T106" fmla="*/ 0 w 139"/>
                <a:gd name="T107" fmla="*/ 1 h 83"/>
                <a:gd name="T108" fmla="*/ 0 w 139"/>
                <a:gd name="T109" fmla="*/ 1 h 83"/>
                <a:gd name="T110" fmla="*/ 0 w 139"/>
                <a:gd name="T111" fmla="*/ 1 h 83"/>
                <a:gd name="T112" fmla="*/ 0 w 139"/>
                <a:gd name="T113" fmla="*/ 1 h 83"/>
                <a:gd name="T114" fmla="*/ 0 w 139"/>
                <a:gd name="T115" fmla="*/ 0 h 83"/>
                <a:gd name="T116" fmla="*/ 0 w 139"/>
                <a:gd name="T117" fmla="*/ 0 h 83"/>
                <a:gd name="T118" fmla="*/ 0 w 139"/>
                <a:gd name="T119" fmla="*/ 0 h 83"/>
                <a:gd name="T120" fmla="*/ 0 w 139"/>
                <a:gd name="T121" fmla="*/ 1 h 83"/>
                <a:gd name="T122" fmla="*/ 0 w 139"/>
                <a:gd name="T123" fmla="*/ 1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9"/>
                <a:gd name="T187" fmla="*/ 0 h 83"/>
                <a:gd name="T188" fmla="*/ 139 w 139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9" h="83">
                  <a:moveTo>
                    <a:pt x="120" y="4"/>
                  </a:moveTo>
                  <a:lnTo>
                    <a:pt x="114" y="4"/>
                  </a:lnTo>
                  <a:lnTo>
                    <a:pt x="108" y="9"/>
                  </a:lnTo>
                  <a:lnTo>
                    <a:pt x="101" y="15"/>
                  </a:lnTo>
                  <a:lnTo>
                    <a:pt x="95" y="23"/>
                  </a:lnTo>
                  <a:lnTo>
                    <a:pt x="87" y="28"/>
                  </a:lnTo>
                  <a:lnTo>
                    <a:pt x="80" y="34"/>
                  </a:lnTo>
                  <a:lnTo>
                    <a:pt x="72" y="40"/>
                  </a:lnTo>
                  <a:lnTo>
                    <a:pt x="65" y="44"/>
                  </a:lnTo>
                  <a:lnTo>
                    <a:pt x="59" y="44"/>
                  </a:lnTo>
                  <a:lnTo>
                    <a:pt x="55" y="45"/>
                  </a:lnTo>
                  <a:lnTo>
                    <a:pt x="49" y="44"/>
                  </a:lnTo>
                  <a:lnTo>
                    <a:pt x="46" y="44"/>
                  </a:lnTo>
                  <a:lnTo>
                    <a:pt x="40" y="42"/>
                  </a:lnTo>
                  <a:lnTo>
                    <a:pt x="34" y="42"/>
                  </a:lnTo>
                  <a:lnTo>
                    <a:pt x="28" y="40"/>
                  </a:lnTo>
                  <a:lnTo>
                    <a:pt x="25" y="38"/>
                  </a:lnTo>
                  <a:lnTo>
                    <a:pt x="19" y="36"/>
                  </a:lnTo>
                  <a:lnTo>
                    <a:pt x="13" y="34"/>
                  </a:lnTo>
                  <a:lnTo>
                    <a:pt x="9" y="34"/>
                  </a:lnTo>
                  <a:lnTo>
                    <a:pt x="6" y="34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6" y="45"/>
                  </a:lnTo>
                  <a:lnTo>
                    <a:pt x="8" y="49"/>
                  </a:lnTo>
                  <a:lnTo>
                    <a:pt x="11" y="53"/>
                  </a:lnTo>
                  <a:lnTo>
                    <a:pt x="17" y="57"/>
                  </a:lnTo>
                  <a:lnTo>
                    <a:pt x="21" y="61"/>
                  </a:lnTo>
                  <a:lnTo>
                    <a:pt x="27" y="64"/>
                  </a:lnTo>
                  <a:lnTo>
                    <a:pt x="30" y="68"/>
                  </a:lnTo>
                  <a:lnTo>
                    <a:pt x="36" y="70"/>
                  </a:lnTo>
                  <a:lnTo>
                    <a:pt x="42" y="74"/>
                  </a:lnTo>
                  <a:lnTo>
                    <a:pt x="46" y="78"/>
                  </a:lnTo>
                  <a:lnTo>
                    <a:pt x="51" y="80"/>
                  </a:lnTo>
                  <a:lnTo>
                    <a:pt x="55" y="82"/>
                  </a:lnTo>
                  <a:lnTo>
                    <a:pt x="61" y="83"/>
                  </a:lnTo>
                  <a:lnTo>
                    <a:pt x="68" y="83"/>
                  </a:lnTo>
                  <a:lnTo>
                    <a:pt x="78" y="83"/>
                  </a:lnTo>
                  <a:lnTo>
                    <a:pt x="87" y="80"/>
                  </a:lnTo>
                  <a:lnTo>
                    <a:pt x="97" y="78"/>
                  </a:lnTo>
                  <a:lnTo>
                    <a:pt x="105" y="76"/>
                  </a:lnTo>
                  <a:lnTo>
                    <a:pt x="112" y="70"/>
                  </a:lnTo>
                  <a:lnTo>
                    <a:pt x="120" y="64"/>
                  </a:lnTo>
                  <a:lnTo>
                    <a:pt x="125" y="59"/>
                  </a:lnTo>
                  <a:lnTo>
                    <a:pt x="127" y="53"/>
                  </a:lnTo>
                  <a:lnTo>
                    <a:pt x="129" y="49"/>
                  </a:lnTo>
                  <a:lnTo>
                    <a:pt x="131" y="44"/>
                  </a:lnTo>
                  <a:lnTo>
                    <a:pt x="133" y="40"/>
                  </a:lnTo>
                  <a:lnTo>
                    <a:pt x="135" y="34"/>
                  </a:lnTo>
                  <a:lnTo>
                    <a:pt x="135" y="28"/>
                  </a:lnTo>
                  <a:lnTo>
                    <a:pt x="137" y="23"/>
                  </a:lnTo>
                  <a:lnTo>
                    <a:pt x="139" y="19"/>
                  </a:lnTo>
                  <a:lnTo>
                    <a:pt x="137" y="13"/>
                  </a:lnTo>
                  <a:lnTo>
                    <a:pt x="137" y="9"/>
                  </a:lnTo>
                  <a:lnTo>
                    <a:pt x="135" y="6"/>
                  </a:lnTo>
                  <a:lnTo>
                    <a:pt x="135" y="4"/>
                  </a:lnTo>
                  <a:lnTo>
                    <a:pt x="131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2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8" name="Freeform 31"/>
            <p:cNvSpPr>
              <a:spLocks/>
            </p:cNvSpPr>
            <p:nvPr/>
          </p:nvSpPr>
          <p:spPr bwMode="auto">
            <a:xfrm>
              <a:off x="1401" y="2788"/>
              <a:ext cx="422" cy="91"/>
            </a:xfrm>
            <a:custGeom>
              <a:avLst/>
              <a:gdLst>
                <a:gd name="T0" fmla="*/ 1 w 843"/>
                <a:gd name="T1" fmla="*/ 1 h 181"/>
                <a:gd name="T2" fmla="*/ 1 w 843"/>
                <a:gd name="T3" fmla="*/ 1 h 181"/>
                <a:gd name="T4" fmla="*/ 1 w 843"/>
                <a:gd name="T5" fmla="*/ 1 h 181"/>
                <a:gd name="T6" fmla="*/ 1 w 843"/>
                <a:gd name="T7" fmla="*/ 1 h 181"/>
                <a:gd name="T8" fmla="*/ 1 w 843"/>
                <a:gd name="T9" fmla="*/ 0 h 181"/>
                <a:gd name="T10" fmla="*/ 1 w 843"/>
                <a:gd name="T11" fmla="*/ 1 h 181"/>
                <a:gd name="T12" fmla="*/ 1 w 843"/>
                <a:gd name="T13" fmla="*/ 1 h 181"/>
                <a:gd name="T14" fmla="*/ 1 w 843"/>
                <a:gd name="T15" fmla="*/ 1 h 181"/>
                <a:gd name="T16" fmla="*/ 2 w 843"/>
                <a:gd name="T17" fmla="*/ 1 h 181"/>
                <a:gd name="T18" fmla="*/ 2 w 843"/>
                <a:gd name="T19" fmla="*/ 1 h 181"/>
                <a:gd name="T20" fmla="*/ 2 w 843"/>
                <a:gd name="T21" fmla="*/ 1 h 181"/>
                <a:gd name="T22" fmla="*/ 2 w 843"/>
                <a:gd name="T23" fmla="*/ 1 h 181"/>
                <a:gd name="T24" fmla="*/ 2 w 843"/>
                <a:gd name="T25" fmla="*/ 1 h 181"/>
                <a:gd name="T26" fmla="*/ 2 w 843"/>
                <a:gd name="T27" fmla="*/ 1 h 181"/>
                <a:gd name="T28" fmla="*/ 2 w 843"/>
                <a:gd name="T29" fmla="*/ 1 h 181"/>
                <a:gd name="T30" fmla="*/ 2 w 843"/>
                <a:gd name="T31" fmla="*/ 1 h 181"/>
                <a:gd name="T32" fmla="*/ 2 w 843"/>
                <a:gd name="T33" fmla="*/ 1 h 181"/>
                <a:gd name="T34" fmla="*/ 2 w 843"/>
                <a:gd name="T35" fmla="*/ 1 h 181"/>
                <a:gd name="T36" fmla="*/ 2 w 843"/>
                <a:gd name="T37" fmla="*/ 1 h 181"/>
                <a:gd name="T38" fmla="*/ 2 w 843"/>
                <a:gd name="T39" fmla="*/ 1 h 181"/>
                <a:gd name="T40" fmla="*/ 2 w 843"/>
                <a:gd name="T41" fmla="*/ 1 h 181"/>
                <a:gd name="T42" fmla="*/ 2 w 843"/>
                <a:gd name="T43" fmla="*/ 1 h 181"/>
                <a:gd name="T44" fmla="*/ 2 w 843"/>
                <a:gd name="T45" fmla="*/ 1 h 181"/>
                <a:gd name="T46" fmla="*/ 2 w 843"/>
                <a:gd name="T47" fmla="*/ 1 h 181"/>
                <a:gd name="T48" fmla="*/ 2 w 843"/>
                <a:gd name="T49" fmla="*/ 1 h 181"/>
                <a:gd name="T50" fmla="*/ 2 w 843"/>
                <a:gd name="T51" fmla="*/ 1 h 181"/>
                <a:gd name="T52" fmla="*/ 2 w 843"/>
                <a:gd name="T53" fmla="*/ 1 h 181"/>
                <a:gd name="T54" fmla="*/ 2 w 843"/>
                <a:gd name="T55" fmla="*/ 1 h 181"/>
                <a:gd name="T56" fmla="*/ 2 w 843"/>
                <a:gd name="T57" fmla="*/ 1 h 181"/>
                <a:gd name="T58" fmla="*/ 2 w 843"/>
                <a:gd name="T59" fmla="*/ 1 h 181"/>
                <a:gd name="T60" fmla="*/ 1 w 843"/>
                <a:gd name="T61" fmla="*/ 1 h 181"/>
                <a:gd name="T62" fmla="*/ 1 w 843"/>
                <a:gd name="T63" fmla="*/ 1 h 181"/>
                <a:gd name="T64" fmla="*/ 1 w 843"/>
                <a:gd name="T65" fmla="*/ 1 h 181"/>
                <a:gd name="T66" fmla="*/ 1 w 843"/>
                <a:gd name="T67" fmla="*/ 1 h 181"/>
                <a:gd name="T68" fmla="*/ 1 w 843"/>
                <a:gd name="T69" fmla="*/ 1 h 181"/>
                <a:gd name="T70" fmla="*/ 1 w 843"/>
                <a:gd name="T71" fmla="*/ 1 h 181"/>
                <a:gd name="T72" fmla="*/ 1 w 843"/>
                <a:gd name="T73" fmla="*/ 1 h 181"/>
                <a:gd name="T74" fmla="*/ 1 w 843"/>
                <a:gd name="T75" fmla="*/ 1 h 181"/>
                <a:gd name="T76" fmla="*/ 1 w 843"/>
                <a:gd name="T77" fmla="*/ 1 h 181"/>
                <a:gd name="T78" fmla="*/ 1 w 843"/>
                <a:gd name="T79" fmla="*/ 1 h 181"/>
                <a:gd name="T80" fmla="*/ 1 w 843"/>
                <a:gd name="T81" fmla="*/ 1 h 181"/>
                <a:gd name="T82" fmla="*/ 1 w 843"/>
                <a:gd name="T83" fmla="*/ 1 h 181"/>
                <a:gd name="T84" fmla="*/ 1 w 843"/>
                <a:gd name="T85" fmla="*/ 1 h 181"/>
                <a:gd name="T86" fmla="*/ 1 w 843"/>
                <a:gd name="T87" fmla="*/ 1 h 181"/>
                <a:gd name="T88" fmla="*/ 1 w 843"/>
                <a:gd name="T89" fmla="*/ 1 h 181"/>
                <a:gd name="T90" fmla="*/ 0 w 843"/>
                <a:gd name="T91" fmla="*/ 1 h 18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43"/>
                <a:gd name="T139" fmla="*/ 0 h 181"/>
                <a:gd name="T140" fmla="*/ 843 w 843"/>
                <a:gd name="T141" fmla="*/ 181 h 18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43" h="181">
                  <a:moveTo>
                    <a:pt x="0" y="48"/>
                  </a:moveTo>
                  <a:lnTo>
                    <a:pt x="1" y="46"/>
                  </a:lnTo>
                  <a:lnTo>
                    <a:pt x="5" y="44"/>
                  </a:lnTo>
                  <a:lnTo>
                    <a:pt x="9" y="38"/>
                  </a:lnTo>
                  <a:lnTo>
                    <a:pt x="15" y="37"/>
                  </a:lnTo>
                  <a:lnTo>
                    <a:pt x="20" y="31"/>
                  </a:lnTo>
                  <a:lnTo>
                    <a:pt x="28" y="27"/>
                  </a:lnTo>
                  <a:lnTo>
                    <a:pt x="36" y="21"/>
                  </a:lnTo>
                  <a:lnTo>
                    <a:pt x="43" y="18"/>
                  </a:lnTo>
                  <a:lnTo>
                    <a:pt x="51" y="12"/>
                  </a:lnTo>
                  <a:lnTo>
                    <a:pt x="57" y="10"/>
                  </a:lnTo>
                  <a:lnTo>
                    <a:pt x="62" y="4"/>
                  </a:lnTo>
                  <a:lnTo>
                    <a:pt x="70" y="2"/>
                  </a:lnTo>
                  <a:lnTo>
                    <a:pt x="74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3" y="2"/>
                  </a:lnTo>
                  <a:lnTo>
                    <a:pt x="81" y="6"/>
                  </a:lnTo>
                  <a:lnTo>
                    <a:pt x="79" y="14"/>
                  </a:lnTo>
                  <a:lnTo>
                    <a:pt x="76" y="19"/>
                  </a:lnTo>
                  <a:lnTo>
                    <a:pt x="70" y="29"/>
                  </a:lnTo>
                  <a:lnTo>
                    <a:pt x="66" y="37"/>
                  </a:lnTo>
                  <a:lnTo>
                    <a:pt x="60" y="44"/>
                  </a:lnTo>
                  <a:lnTo>
                    <a:pt x="58" y="48"/>
                  </a:lnTo>
                  <a:lnTo>
                    <a:pt x="57" y="52"/>
                  </a:lnTo>
                  <a:lnTo>
                    <a:pt x="688" y="156"/>
                  </a:lnTo>
                  <a:lnTo>
                    <a:pt x="750" y="154"/>
                  </a:lnTo>
                  <a:lnTo>
                    <a:pt x="758" y="118"/>
                  </a:lnTo>
                  <a:lnTo>
                    <a:pt x="762" y="118"/>
                  </a:lnTo>
                  <a:lnTo>
                    <a:pt x="766" y="120"/>
                  </a:lnTo>
                  <a:lnTo>
                    <a:pt x="773" y="122"/>
                  </a:lnTo>
                  <a:lnTo>
                    <a:pt x="781" y="126"/>
                  </a:lnTo>
                  <a:lnTo>
                    <a:pt x="788" y="130"/>
                  </a:lnTo>
                  <a:lnTo>
                    <a:pt x="798" y="132"/>
                  </a:lnTo>
                  <a:lnTo>
                    <a:pt x="807" y="137"/>
                  </a:lnTo>
                  <a:lnTo>
                    <a:pt x="815" y="139"/>
                  </a:lnTo>
                  <a:lnTo>
                    <a:pt x="823" y="143"/>
                  </a:lnTo>
                  <a:lnTo>
                    <a:pt x="828" y="147"/>
                  </a:lnTo>
                  <a:lnTo>
                    <a:pt x="836" y="151"/>
                  </a:lnTo>
                  <a:lnTo>
                    <a:pt x="840" y="154"/>
                  </a:lnTo>
                  <a:lnTo>
                    <a:pt x="843" y="158"/>
                  </a:lnTo>
                  <a:lnTo>
                    <a:pt x="843" y="160"/>
                  </a:lnTo>
                  <a:lnTo>
                    <a:pt x="842" y="162"/>
                  </a:lnTo>
                  <a:lnTo>
                    <a:pt x="836" y="164"/>
                  </a:lnTo>
                  <a:lnTo>
                    <a:pt x="830" y="166"/>
                  </a:lnTo>
                  <a:lnTo>
                    <a:pt x="824" y="166"/>
                  </a:lnTo>
                  <a:lnTo>
                    <a:pt x="821" y="168"/>
                  </a:lnTo>
                  <a:lnTo>
                    <a:pt x="815" y="168"/>
                  </a:lnTo>
                  <a:lnTo>
                    <a:pt x="809" y="170"/>
                  </a:lnTo>
                  <a:lnTo>
                    <a:pt x="804" y="170"/>
                  </a:lnTo>
                  <a:lnTo>
                    <a:pt x="798" y="170"/>
                  </a:lnTo>
                  <a:lnTo>
                    <a:pt x="790" y="172"/>
                  </a:lnTo>
                  <a:lnTo>
                    <a:pt x="785" y="172"/>
                  </a:lnTo>
                  <a:lnTo>
                    <a:pt x="777" y="173"/>
                  </a:lnTo>
                  <a:lnTo>
                    <a:pt x="769" y="173"/>
                  </a:lnTo>
                  <a:lnTo>
                    <a:pt x="764" y="175"/>
                  </a:lnTo>
                  <a:lnTo>
                    <a:pt x="758" y="175"/>
                  </a:lnTo>
                  <a:lnTo>
                    <a:pt x="750" y="175"/>
                  </a:lnTo>
                  <a:lnTo>
                    <a:pt x="743" y="175"/>
                  </a:lnTo>
                  <a:lnTo>
                    <a:pt x="735" y="175"/>
                  </a:lnTo>
                  <a:lnTo>
                    <a:pt x="729" y="177"/>
                  </a:lnTo>
                  <a:lnTo>
                    <a:pt x="724" y="177"/>
                  </a:lnTo>
                  <a:lnTo>
                    <a:pt x="718" y="177"/>
                  </a:lnTo>
                  <a:lnTo>
                    <a:pt x="712" y="179"/>
                  </a:lnTo>
                  <a:lnTo>
                    <a:pt x="709" y="179"/>
                  </a:lnTo>
                  <a:lnTo>
                    <a:pt x="703" y="179"/>
                  </a:lnTo>
                  <a:lnTo>
                    <a:pt x="699" y="179"/>
                  </a:lnTo>
                  <a:lnTo>
                    <a:pt x="693" y="179"/>
                  </a:lnTo>
                  <a:lnTo>
                    <a:pt x="691" y="181"/>
                  </a:lnTo>
                  <a:lnTo>
                    <a:pt x="688" y="181"/>
                  </a:lnTo>
                  <a:lnTo>
                    <a:pt x="686" y="181"/>
                  </a:lnTo>
                  <a:lnTo>
                    <a:pt x="684" y="181"/>
                  </a:lnTo>
                  <a:lnTo>
                    <a:pt x="678" y="179"/>
                  </a:lnTo>
                  <a:lnTo>
                    <a:pt x="672" y="179"/>
                  </a:lnTo>
                  <a:lnTo>
                    <a:pt x="669" y="177"/>
                  </a:lnTo>
                  <a:lnTo>
                    <a:pt x="663" y="177"/>
                  </a:lnTo>
                  <a:lnTo>
                    <a:pt x="657" y="175"/>
                  </a:lnTo>
                  <a:lnTo>
                    <a:pt x="650" y="175"/>
                  </a:lnTo>
                  <a:lnTo>
                    <a:pt x="642" y="173"/>
                  </a:lnTo>
                  <a:lnTo>
                    <a:pt x="634" y="172"/>
                  </a:lnTo>
                  <a:lnTo>
                    <a:pt x="625" y="172"/>
                  </a:lnTo>
                  <a:lnTo>
                    <a:pt x="615" y="168"/>
                  </a:lnTo>
                  <a:lnTo>
                    <a:pt x="604" y="168"/>
                  </a:lnTo>
                  <a:lnTo>
                    <a:pt x="594" y="166"/>
                  </a:lnTo>
                  <a:lnTo>
                    <a:pt x="583" y="164"/>
                  </a:lnTo>
                  <a:lnTo>
                    <a:pt x="572" y="162"/>
                  </a:lnTo>
                  <a:lnTo>
                    <a:pt x="558" y="160"/>
                  </a:lnTo>
                  <a:lnTo>
                    <a:pt x="545" y="158"/>
                  </a:lnTo>
                  <a:lnTo>
                    <a:pt x="534" y="156"/>
                  </a:lnTo>
                  <a:lnTo>
                    <a:pt x="520" y="152"/>
                  </a:lnTo>
                  <a:lnTo>
                    <a:pt x="505" y="151"/>
                  </a:lnTo>
                  <a:lnTo>
                    <a:pt x="492" y="149"/>
                  </a:lnTo>
                  <a:lnTo>
                    <a:pt x="479" y="147"/>
                  </a:lnTo>
                  <a:lnTo>
                    <a:pt x="463" y="145"/>
                  </a:lnTo>
                  <a:lnTo>
                    <a:pt x="448" y="141"/>
                  </a:lnTo>
                  <a:lnTo>
                    <a:pt x="433" y="139"/>
                  </a:lnTo>
                  <a:lnTo>
                    <a:pt x="420" y="137"/>
                  </a:lnTo>
                  <a:lnTo>
                    <a:pt x="402" y="133"/>
                  </a:lnTo>
                  <a:lnTo>
                    <a:pt x="387" y="132"/>
                  </a:lnTo>
                  <a:lnTo>
                    <a:pt x="372" y="130"/>
                  </a:lnTo>
                  <a:lnTo>
                    <a:pt x="357" y="128"/>
                  </a:lnTo>
                  <a:lnTo>
                    <a:pt x="342" y="124"/>
                  </a:lnTo>
                  <a:lnTo>
                    <a:pt x="326" y="122"/>
                  </a:lnTo>
                  <a:lnTo>
                    <a:pt x="311" y="120"/>
                  </a:lnTo>
                  <a:lnTo>
                    <a:pt x="296" y="116"/>
                  </a:lnTo>
                  <a:lnTo>
                    <a:pt x="281" y="114"/>
                  </a:lnTo>
                  <a:lnTo>
                    <a:pt x="266" y="113"/>
                  </a:lnTo>
                  <a:lnTo>
                    <a:pt x="250" y="109"/>
                  </a:lnTo>
                  <a:lnTo>
                    <a:pt x="235" y="107"/>
                  </a:lnTo>
                  <a:lnTo>
                    <a:pt x="220" y="103"/>
                  </a:lnTo>
                  <a:lnTo>
                    <a:pt x="207" y="101"/>
                  </a:lnTo>
                  <a:lnTo>
                    <a:pt x="193" y="99"/>
                  </a:lnTo>
                  <a:lnTo>
                    <a:pt x="180" y="95"/>
                  </a:lnTo>
                  <a:lnTo>
                    <a:pt x="167" y="94"/>
                  </a:lnTo>
                  <a:lnTo>
                    <a:pt x="153" y="92"/>
                  </a:lnTo>
                  <a:lnTo>
                    <a:pt x="140" y="90"/>
                  </a:lnTo>
                  <a:lnTo>
                    <a:pt x="129" y="88"/>
                  </a:lnTo>
                  <a:lnTo>
                    <a:pt x="115" y="86"/>
                  </a:lnTo>
                  <a:lnTo>
                    <a:pt x="106" y="84"/>
                  </a:lnTo>
                  <a:lnTo>
                    <a:pt x="95" y="82"/>
                  </a:lnTo>
                  <a:lnTo>
                    <a:pt x="85" y="80"/>
                  </a:lnTo>
                  <a:lnTo>
                    <a:pt x="76" y="76"/>
                  </a:lnTo>
                  <a:lnTo>
                    <a:pt x="68" y="76"/>
                  </a:lnTo>
                  <a:lnTo>
                    <a:pt x="58" y="75"/>
                  </a:lnTo>
                  <a:lnTo>
                    <a:pt x="51" y="75"/>
                  </a:lnTo>
                  <a:lnTo>
                    <a:pt x="43" y="71"/>
                  </a:lnTo>
                  <a:lnTo>
                    <a:pt x="39" y="71"/>
                  </a:lnTo>
                  <a:lnTo>
                    <a:pt x="32" y="69"/>
                  </a:lnTo>
                  <a:lnTo>
                    <a:pt x="30" y="69"/>
                  </a:lnTo>
                  <a:lnTo>
                    <a:pt x="22" y="65"/>
                  </a:lnTo>
                  <a:lnTo>
                    <a:pt x="20" y="65"/>
                  </a:lnTo>
                  <a:lnTo>
                    <a:pt x="15" y="61"/>
                  </a:lnTo>
                  <a:lnTo>
                    <a:pt x="9" y="57"/>
                  </a:lnTo>
                  <a:lnTo>
                    <a:pt x="7" y="56"/>
                  </a:lnTo>
                  <a:lnTo>
                    <a:pt x="3" y="54"/>
                  </a:lnTo>
                  <a:lnTo>
                    <a:pt x="0" y="5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9" name="Freeform 32"/>
            <p:cNvSpPr>
              <a:spLocks/>
            </p:cNvSpPr>
            <p:nvPr/>
          </p:nvSpPr>
          <p:spPr bwMode="auto">
            <a:xfrm>
              <a:off x="1442" y="2691"/>
              <a:ext cx="429" cy="273"/>
            </a:xfrm>
            <a:custGeom>
              <a:avLst/>
              <a:gdLst>
                <a:gd name="T0" fmla="*/ 1 w 858"/>
                <a:gd name="T1" fmla="*/ 1 h 545"/>
                <a:gd name="T2" fmla="*/ 1 w 858"/>
                <a:gd name="T3" fmla="*/ 1 h 545"/>
                <a:gd name="T4" fmla="*/ 1 w 858"/>
                <a:gd name="T5" fmla="*/ 1 h 545"/>
                <a:gd name="T6" fmla="*/ 1 w 858"/>
                <a:gd name="T7" fmla="*/ 1 h 545"/>
                <a:gd name="T8" fmla="*/ 1 w 858"/>
                <a:gd name="T9" fmla="*/ 1 h 545"/>
                <a:gd name="T10" fmla="*/ 1 w 858"/>
                <a:gd name="T11" fmla="*/ 1 h 545"/>
                <a:gd name="T12" fmla="*/ 1 w 858"/>
                <a:gd name="T13" fmla="*/ 1 h 545"/>
                <a:gd name="T14" fmla="*/ 1 w 858"/>
                <a:gd name="T15" fmla="*/ 1 h 545"/>
                <a:gd name="T16" fmla="*/ 1 w 858"/>
                <a:gd name="T17" fmla="*/ 1 h 545"/>
                <a:gd name="T18" fmla="*/ 1 w 858"/>
                <a:gd name="T19" fmla="*/ 1 h 545"/>
                <a:gd name="T20" fmla="*/ 1 w 858"/>
                <a:gd name="T21" fmla="*/ 1 h 545"/>
                <a:gd name="T22" fmla="*/ 2 w 858"/>
                <a:gd name="T23" fmla="*/ 1 h 545"/>
                <a:gd name="T24" fmla="*/ 2 w 858"/>
                <a:gd name="T25" fmla="*/ 1 h 545"/>
                <a:gd name="T26" fmla="*/ 2 w 858"/>
                <a:gd name="T27" fmla="*/ 1 h 545"/>
                <a:gd name="T28" fmla="*/ 2 w 858"/>
                <a:gd name="T29" fmla="*/ 1 h 545"/>
                <a:gd name="T30" fmla="*/ 2 w 858"/>
                <a:gd name="T31" fmla="*/ 1 h 545"/>
                <a:gd name="T32" fmla="*/ 2 w 858"/>
                <a:gd name="T33" fmla="*/ 1 h 545"/>
                <a:gd name="T34" fmla="*/ 2 w 858"/>
                <a:gd name="T35" fmla="*/ 1 h 545"/>
                <a:gd name="T36" fmla="*/ 2 w 858"/>
                <a:gd name="T37" fmla="*/ 1 h 545"/>
                <a:gd name="T38" fmla="*/ 2 w 858"/>
                <a:gd name="T39" fmla="*/ 1 h 545"/>
                <a:gd name="T40" fmla="*/ 2 w 858"/>
                <a:gd name="T41" fmla="*/ 1 h 545"/>
                <a:gd name="T42" fmla="*/ 2 w 858"/>
                <a:gd name="T43" fmla="*/ 1 h 545"/>
                <a:gd name="T44" fmla="*/ 2 w 858"/>
                <a:gd name="T45" fmla="*/ 1 h 545"/>
                <a:gd name="T46" fmla="*/ 2 w 858"/>
                <a:gd name="T47" fmla="*/ 1 h 545"/>
                <a:gd name="T48" fmla="*/ 2 w 858"/>
                <a:gd name="T49" fmla="*/ 1 h 545"/>
                <a:gd name="T50" fmla="*/ 2 w 858"/>
                <a:gd name="T51" fmla="*/ 1 h 545"/>
                <a:gd name="T52" fmla="*/ 2 w 858"/>
                <a:gd name="T53" fmla="*/ 1 h 545"/>
                <a:gd name="T54" fmla="*/ 2 w 858"/>
                <a:gd name="T55" fmla="*/ 1 h 545"/>
                <a:gd name="T56" fmla="*/ 2 w 858"/>
                <a:gd name="T57" fmla="*/ 1 h 545"/>
                <a:gd name="T58" fmla="*/ 2 w 858"/>
                <a:gd name="T59" fmla="*/ 1 h 545"/>
                <a:gd name="T60" fmla="*/ 2 w 858"/>
                <a:gd name="T61" fmla="*/ 2 h 545"/>
                <a:gd name="T62" fmla="*/ 2 w 858"/>
                <a:gd name="T63" fmla="*/ 1 h 545"/>
                <a:gd name="T64" fmla="*/ 2 w 858"/>
                <a:gd name="T65" fmla="*/ 1 h 545"/>
                <a:gd name="T66" fmla="*/ 2 w 858"/>
                <a:gd name="T67" fmla="*/ 1 h 545"/>
                <a:gd name="T68" fmla="*/ 2 w 858"/>
                <a:gd name="T69" fmla="*/ 1 h 545"/>
                <a:gd name="T70" fmla="*/ 2 w 858"/>
                <a:gd name="T71" fmla="*/ 1 h 545"/>
                <a:gd name="T72" fmla="*/ 2 w 858"/>
                <a:gd name="T73" fmla="*/ 1 h 545"/>
                <a:gd name="T74" fmla="*/ 2 w 858"/>
                <a:gd name="T75" fmla="*/ 1 h 545"/>
                <a:gd name="T76" fmla="*/ 2 w 858"/>
                <a:gd name="T77" fmla="*/ 1 h 545"/>
                <a:gd name="T78" fmla="*/ 2 w 858"/>
                <a:gd name="T79" fmla="*/ 1 h 545"/>
                <a:gd name="T80" fmla="*/ 2 w 858"/>
                <a:gd name="T81" fmla="*/ 1 h 545"/>
                <a:gd name="T82" fmla="*/ 2 w 858"/>
                <a:gd name="T83" fmla="*/ 1 h 545"/>
                <a:gd name="T84" fmla="*/ 2 w 858"/>
                <a:gd name="T85" fmla="*/ 1 h 545"/>
                <a:gd name="T86" fmla="*/ 2 w 858"/>
                <a:gd name="T87" fmla="*/ 1 h 545"/>
                <a:gd name="T88" fmla="*/ 2 w 858"/>
                <a:gd name="T89" fmla="*/ 1 h 545"/>
                <a:gd name="T90" fmla="*/ 2 w 858"/>
                <a:gd name="T91" fmla="*/ 1 h 545"/>
                <a:gd name="T92" fmla="*/ 2 w 858"/>
                <a:gd name="T93" fmla="*/ 1 h 545"/>
                <a:gd name="T94" fmla="*/ 2 w 858"/>
                <a:gd name="T95" fmla="*/ 1 h 545"/>
                <a:gd name="T96" fmla="*/ 2 w 858"/>
                <a:gd name="T97" fmla="*/ 1 h 545"/>
                <a:gd name="T98" fmla="*/ 2 w 858"/>
                <a:gd name="T99" fmla="*/ 1 h 545"/>
                <a:gd name="T100" fmla="*/ 1 w 858"/>
                <a:gd name="T101" fmla="*/ 1 h 545"/>
                <a:gd name="T102" fmla="*/ 1 w 858"/>
                <a:gd name="T103" fmla="*/ 1 h 545"/>
                <a:gd name="T104" fmla="*/ 1 w 858"/>
                <a:gd name="T105" fmla="*/ 1 h 545"/>
                <a:gd name="T106" fmla="*/ 2 w 858"/>
                <a:gd name="T107" fmla="*/ 1 h 545"/>
                <a:gd name="T108" fmla="*/ 2 w 858"/>
                <a:gd name="T109" fmla="*/ 1 h 545"/>
                <a:gd name="T110" fmla="*/ 1 w 858"/>
                <a:gd name="T111" fmla="*/ 1 h 545"/>
                <a:gd name="T112" fmla="*/ 1 w 858"/>
                <a:gd name="T113" fmla="*/ 1 h 545"/>
                <a:gd name="T114" fmla="*/ 1 w 858"/>
                <a:gd name="T115" fmla="*/ 1 h 545"/>
                <a:gd name="T116" fmla="*/ 1 w 858"/>
                <a:gd name="T117" fmla="*/ 1 h 545"/>
                <a:gd name="T118" fmla="*/ 1 w 858"/>
                <a:gd name="T119" fmla="*/ 1 h 545"/>
                <a:gd name="T120" fmla="*/ 1 w 858"/>
                <a:gd name="T121" fmla="*/ 1 h 545"/>
                <a:gd name="T122" fmla="*/ 1 w 858"/>
                <a:gd name="T123" fmla="*/ 1 h 545"/>
                <a:gd name="T124" fmla="*/ 1 w 858"/>
                <a:gd name="T125" fmla="*/ 1 h 5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58"/>
                <a:gd name="T190" fmla="*/ 0 h 545"/>
                <a:gd name="T191" fmla="*/ 858 w 858"/>
                <a:gd name="T192" fmla="*/ 545 h 5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58" h="545">
                  <a:moveTo>
                    <a:pt x="52" y="258"/>
                  </a:moveTo>
                  <a:lnTo>
                    <a:pt x="72" y="211"/>
                  </a:lnTo>
                  <a:lnTo>
                    <a:pt x="0" y="199"/>
                  </a:lnTo>
                  <a:lnTo>
                    <a:pt x="0" y="195"/>
                  </a:lnTo>
                  <a:lnTo>
                    <a:pt x="2" y="192"/>
                  </a:lnTo>
                  <a:lnTo>
                    <a:pt x="6" y="186"/>
                  </a:lnTo>
                  <a:lnTo>
                    <a:pt x="14" y="182"/>
                  </a:lnTo>
                  <a:lnTo>
                    <a:pt x="17" y="182"/>
                  </a:lnTo>
                  <a:lnTo>
                    <a:pt x="23" y="182"/>
                  </a:lnTo>
                  <a:lnTo>
                    <a:pt x="31" y="184"/>
                  </a:lnTo>
                  <a:lnTo>
                    <a:pt x="33" y="184"/>
                  </a:lnTo>
                  <a:lnTo>
                    <a:pt x="36" y="184"/>
                  </a:lnTo>
                  <a:lnTo>
                    <a:pt x="42" y="186"/>
                  </a:lnTo>
                  <a:lnTo>
                    <a:pt x="48" y="186"/>
                  </a:lnTo>
                  <a:lnTo>
                    <a:pt x="52" y="186"/>
                  </a:lnTo>
                  <a:lnTo>
                    <a:pt x="57" y="186"/>
                  </a:lnTo>
                  <a:lnTo>
                    <a:pt x="63" y="188"/>
                  </a:lnTo>
                  <a:lnTo>
                    <a:pt x="71" y="188"/>
                  </a:lnTo>
                  <a:lnTo>
                    <a:pt x="76" y="188"/>
                  </a:lnTo>
                  <a:lnTo>
                    <a:pt x="82" y="190"/>
                  </a:lnTo>
                  <a:lnTo>
                    <a:pt x="88" y="190"/>
                  </a:lnTo>
                  <a:lnTo>
                    <a:pt x="95" y="192"/>
                  </a:lnTo>
                  <a:lnTo>
                    <a:pt x="103" y="192"/>
                  </a:lnTo>
                  <a:lnTo>
                    <a:pt x="110" y="193"/>
                  </a:lnTo>
                  <a:lnTo>
                    <a:pt x="118" y="193"/>
                  </a:lnTo>
                  <a:lnTo>
                    <a:pt x="126" y="195"/>
                  </a:lnTo>
                  <a:lnTo>
                    <a:pt x="133" y="195"/>
                  </a:lnTo>
                  <a:lnTo>
                    <a:pt x="141" y="197"/>
                  </a:lnTo>
                  <a:lnTo>
                    <a:pt x="149" y="197"/>
                  </a:lnTo>
                  <a:lnTo>
                    <a:pt x="158" y="199"/>
                  </a:lnTo>
                  <a:lnTo>
                    <a:pt x="166" y="199"/>
                  </a:lnTo>
                  <a:lnTo>
                    <a:pt x="173" y="201"/>
                  </a:lnTo>
                  <a:lnTo>
                    <a:pt x="181" y="203"/>
                  </a:lnTo>
                  <a:lnTo>
                    <a:pt x="190" y="205"/>
                  </a:lnTo>
                  <a:lnTo>
                    <a:pt x="198" y="205"/>
                  </a:lnTo>
                  <a:lnTo>
                    <a:pt x="206" y="205"/>
                  </a:lnTo>
                  <a:lnTo>
                    <a:pt x="213" y="205"/>
                  </a:lnTo>
                  <a:lnTo>
                    <a:pt x="221" y="207"/>
                  </a:lnTo>
                  <a:lnTo>
                    <a:pt x="228" y="207"/>
                  </a:lnTo>
                  <a:lnTo>
                    <a:pt x="236" y="209"/>
                  </a:lnTo>
                  <a:lnTo>
                    <a:pt x="244" y="209"/>
                  </a:lnTo>
                  <a:lnTo>
                    <a:pt x="253" y="211"/>
                  </a:lnTo>
                  <a:lnTo>
                    <a:pt x="259" y="211"/>
                  </a:lnTo>
                  <a:lnTo>
                    <a:pt x="266" y="212"/>
                  </a:lnTo>
                  <a:lnTo>
                    <a:pt x="274" y="212"/>
                  </a:lnTo>
                  <a:lnTo>
                    <a:pt x="282" y="214"/>
                  </a:lnTo>
                  <a:lnTo>
                    <a:pt x="287" y="214"/>
                  </a:lnTo>
                  <a:lnTo>
                    <a:pt x="293" y="216"/>
                  </a:lnTo>
                  <a:lnTo>
                    <a:pt x="301" y="216"/>
                  </a:lnTo>
                  <a:lnTo>
                    <a:pt x="308" y="218"/>
                  </a:lnTo>
                  <a:lnTo>
                    <a:pt x="312" y="218"/>
                  </a:lnTo>
                  <a:lnTo>
                    <a:pt x="318" y="220"/>
                  </a:lnTo>
                  <a:lnTo>
                    <a:pt x="323" y="220"/>
                  </a:lnTo>
                  <a:lnTo>
                    <a:pt x="329" y="220"/>
                  </a:lnTo>
                  <a:lnTo>
                    <a:pt x="339" y="222"/>
                  </a:lnTo>
                  <a:lnTo>
                    <a:pt x="346" y="222"/>
                  </a:lnTo>
                  <a:lnTo>
                    <a:pt x="352" y="224"/>
                  </a:lnTo>
                  <a:lnTo>
                    <a:pt x="358" y="224"/>
                  </a:lnTo>
                  <a:lnTo>
                    <a:pt x="359" y="224"/>
                  </a:lnTo>
                  <a:lnTo>
                    <a:pt x="361" y="226"/>
                  </a:lnTo>
                  <a:lnTo>
                    <a:pt x="361" y="224"/>
                  </a:lnTo>
                  <a:lnTo>
                    <a:pt x="363" y="220"/>
                  </a:lnTo>
                  <a:lnTo>
                    <a:pt x="365" y="212"/>
                  </a:lnTo>
                  <a:lnTo>
                    <a:pt x="367" y="205"/>
                  </a:lnTo>
                  <a:lnTo>
                    <a:pt x="369" y="197"/>
                  </a:lnTo>
                  <a:lnTo>
                    <a:pt x="371" y="193"/>
                  </a:lnTo>
                  <a:lnTo>
                    <a:pt x="373" y="186"/>
                  </a:lnTo>
                  <a:lnTo>
                    <a:pt x="375" y="182"/>
                  </a:lnTo>
                  <a:lnTo>
                    <a:pt x="377" y="174"/>
                  </a:lnTo>
                  <a:lnTo>
                    <a:pt x="380" y="169"/>
                  </a:lnTo>
                  <a:lnTo>
                    <a:pt x="382" y="161"/>
                  </a:lnTo>
                  <a:lnTo>
                    <a:pt x="384" y="155"/>
                  </a:lnTo>
                  <a:lnTo>
                    <a:pt x="388" y="148"/>
                  </a:lnTo>
                  <a:lnTo>
                    <a:pt x="390" y="140"/>
                  </a:lnTo>
                  <a:lnTo>
                    <a:pt x="394" y="135"/>
                  </a:lnTo>
                  <a:lnTo>
                    <a:pt x="396" y="129"/>
                  </a:lnTo>
                  <a:lnTo>
                    <a:pt x="399" y="121"/>
                  </a:lnTo>
                  <a:lnTo>
                    <a:pt x="401" y="114"/>
                  </a:lnTo>
                  <a:lnTo>
                    <a:pt x="405" y="108"/>
                  </a:lnTo>
                  <a:lnTo>
                    <a:pt x="409" y="102"/>
                  </a:lnTo>
                  <a:lnTo>
                    <a:pt x="411" y="95"/>
                  </a:lnTo>
                  <a:lnTo>
                    <a:pt x="415" y="91"/>
                  </a:lnTo>
                  <a:lnTo>
                    <a:pt x="417" y="85"/>
                  </a:lnTo>
                  <a:lnTo>
                    <a:pt x="420" y="81"/>
                  </a:lnTo>
                  <a:lnTo>
                    <a:pt x="426" y="72"/>
                  </a:lnTo>
                  <a:lnTo>
                    <a:pt x="434" y="66"/>
                  </a:lnTo>
                  <a:lnTo>
                    <a:pt x="439" y="62"/>
                  </a:lnTo>
                  <a:lnTo>
                    <a:pt x="445" y="57"/>
                  </a:lnTo>
                  <a:lnTo>
                    <a:pt x="449" y="53"/>
                  </a:lnTo>
                  <a:lnTo>
                    <a:pt x="455" y="49"/>
                  </a:lnTo>
                  <a:lnTo>
                    <a:pt x="460" y="47"/>
                  </a:lnTo>
                  <a:lnTo>
                    <a:pt x="466" y="43"/>
                  </a:lnTo>
                  <a:lnTo>
                    <a:pt x="472" y="41"/>
                  </a:lnTo>
                  <a:lnTo>
                    <a:pt x="477" y="40"/>
                  </a:lnTo>
                  <a:lnTo>
                    <a:pt x="483" y="40"/>
                  </a:lnTo>
                  <a:lnTo>
                    <a:pt x="487" y="38"/>
                  </a:lnTo>
                  <a:lnTo>
                    <a:pt x="493" y="38"/>
                  </a:lnTo>
                  <a:lnTo>
                    <a:pt x="498" y="38"/>
                  </a:lnTo>
                  <a:lnTo>
                    <a:pt x="502" y="38"/>
                  </a:lnTo>
                  <a:lnTo>
                    <a:pt x="508" y="38"/>
                  </a:lnTo>
                  <a:lnTo>
                    <a:pt x="512" y="40"/>
                  </a:lnTo>
                  <a:lnTo>
                    <a:pt x="517" y="41"/>
                  </a:lnTo>
                  <a:lnTo>
                    <a:pt x="521" y="43"/>
                  </a:lnTo>
                  <a:lnTo>
                    <a:pt x="525" y="47"/>
                  </a:lnTo>
                  <a:lnTo>
                    <a:pt x="529" y="53"/>
                  </a:lnTo>
                  <a:lnTo>
                    <a:pt x="532" y="62"/>
                  </a:lnTo>
                  <a:lnTo>
                    <a:pt x="532" y="66"/>
                  </a:lnTo>
                  <a:lnTo>
                    <a:pt x="534" y="70"/>
                  </a:lnTo>
                  <a:lnTo>
                    <a:pt x="536" y="76"/>
                  </a:lnTo>
                  <a:lnTo>
                    <a:pt x="536" y="79"/>
                  </a:lnTo>
                  <a:lnTo>
                    <a:pt x="538" y="85"/>
                  </a:lnTo>
                  <a:lnTo>
                    <a:pt x="538" y="89"/>
                  </a:lnTo>
                  <a:lnTo>
                    <a:pt x="540" y="95"/>
                  </a:lnTo>
                  <a:lnTo>
                    <a:pt x="542" y="100"/>
                  </a:lnTo>
                  <a:lnTo>
                    <a:pt x="542" y="104"/>
                  </a:lnTo>
                  <a:lnTo>
                    <a:pt x="542" y="110"/>
                  </a:lnTo>
                  <a:lnTo>
                    <a:pt x="542" y="116"/>
                  </a:lnTo>
                  <a:lnTo>
                    <a:pt x="544" y="121"/>
                  </a:lnTo>
                  <a:lnTo>
                    <a:pt x="544" y="129"/>
                  </a:lnTo>
                  <a:lnTo>
                    <a:pt x="546" y="138"/>
                  </a:lnTo>
                  <a:lnTo>
                    <a:pt x="546" y="144"/>
                  </a:lnTo>
                  <a:lnTo>
                    <a:pt x="546" y="150"/>
                  </a:lnTo>
                  <a:lnTo>
                    <a:pt x="546" y="154"/>
                  </a:lnTo>
                  <a:lnTo>
                    <a:pt x="546" y="155"/>
                  </a:lnTo>
                  <a:lnTo>
                    <a:pt x="548" y="152"/>
                  </a:lnTo>
                  <a:lnTo>
                    <a:pt x="555" y="150"/>
                  </a:lnTo>
                  <a:lnTo>
                    <a:pt x="561" y="148"/>
                  </a:lnTo>
                  <a:lnTo>
                    <a:pt x="567" y="146"/>
                  </a:lnTo>
                  <a:lnTo>
                    <a:pt x="574" y="146"/>
                  </a:lnTo>
                  <a:lnTo>
                    <a:pt x="582" y="148"/>
                  </a:lnTo>
                  <a:lnTo>
                    <a:pt x="591" y="150"/>
                  </a:lnTo>
                  <a:lnTo>
                    <a:pt x="599" y="154"/>
                  </a:lnTo>
                  <a:lnTo>
                    <a:pt x="607" y="159"/>
                  </a:lnTo>
                  <a:lnTo>
                    <a:pt x="612" y="167"/>
                  </a:lnTo>
                  <a:lnTo>
                    <a:pt x="618" y="171"/>
                  </a:lnTo>
                  <a:lnTo>
                    <a:pt x="624" y="176"/>
                  </a:lnTo>
                  <a:lnTo>
                    <a:pt x="626" y="178"/>
                  </a:lnTo>
                  <a:lnTo>
                    <a:pt x="628" y="180"/>
                  </a:lnTo>
                  <a:lnTo>
                    <a:pt x="628" y="178"/>
                  </a:lnTo>
                  <a:lnTo>
                    <a:pt x="633" y="178"/>
                  </a:lnTo>
                  <a:lnTo>
                    <a:pt x="639" y="176"/>
                  </a:lnTo>
                  <a:lnTo>
                    <a:pt x="647" y="173"/>
                  </a:lnTo>
                  <a:lnTo>
                    <a:pt x="654" y="171"/>
                  </a:lnTo>
                  <a:lnTo>
                    <a:pt x="664" y="167"/>
                  </a:lnTo>
                  <a:lnTo>
                    <a:pt x="669" y="167"/>
                  </a:lnTo>
                  <a:lnTo>
                    <a:pt x="677" y="167"/>
                  </a:lnTo>
                  <a:lnTo>
                    <a:pt x="683" y="167"/>
                  </a:lnTo>
                  <a:lnTo>
                    <a:pt x="690" y="169"/>
                  </a:lnTo>
                  <a:lnTo>
                    <a:pt x="698" y="173"/>
                  </a:lnTo>
                  <a:lnTo>
                    <a:pt x="707" y="176"/>
                  </a:lnTo>
                  <a:lnTo>
                    <a:pt x="713" y="180"/>
                  </a:lnTo>
                  <a:lnTo>
                    <a:pt x="719" y="184"/>
                  </a:lnTo>
                  <a:lnTo>
                    <a:pt x="724" y="186"/>
                  </a:lnTo>
                  <a:lnTo>
                    <a:pt x="726" y="188"/>
                  </a:lnTo>
                  <a:lnTo>
                    <a:pt x="726" y="186"/>
                  </a:lnTo>
                  <a:lnTo>
                    <a:pt x="726" y="182"/>
                  </a:lnTo>
                  <a:lnTo>
                    <a:pt x="726" y="176"/>
                  </a:lnTo>
                  <a:lnTo>
                    <a:pt x="728" y="169"/>
                  </a:lnTo>
                  <a:lnTo>
                    <a:pt x="728" y="163"/>
                  </a:lnTo>
                  <a:lnTo>
                    <a:pt x="730" y="159"/>
                  </a:lnTo>
                  <a:lnTo>
                    <a:pt x="730" y="154"/>
                  </a:lnTo>
                  <a:lnTo>
                    <a:pt x="732" y="148"/>
                  </a:lnTo>
                  <a:lnTo>
                    <a:pt x="732" y="142"/>
                  </a:lnTo>
                  <a:lnTo>
                    <a:pt x="734" y="136"/>
                  </a:lnTo>
                  <a:lnTo>
                    <a:pt x="734" y="131"/>
                  </a:lnTo>
                  <a:lnTo>
                    <a:pt x="738" y="125"/>
                  </a:lnTo>
                  <a:lnTo>
                    <a:pt x="738" y="117"/>
                  </a:lnTo>
                  <a:lnTo>
                    <a:pt x="740" y="112"/>
                  </a:lnTo>
                  <a:lnTo>
                    <a:pt x="742" y="104"/>
                  </a:lnTo>
                  <a:lnTo>
                    <a:pt x="743" y="98"/>
                  </a:lnTo>
                  <a:lnTo>
                    <a:pt x="745" y="93"/>
                  </a:lnTo>
                  <a:lnTo>
                    <a:pt x="747" y="87"/>
                  </a:lnTo>
                  <a:lnTo>
                    <a:pt x="749" y="79"/>
                  </a:lnTo>
                  <a:lnTo>
                    <a:pt x="751" y="76"/>
                  </a:lnTo>
                  <a:lnTo>
                    <a:pt x="753" y="68"/>
                  </a:lnTo>
                  <a:lnTo>
                    <a:pt x="755" y="62"/>
                  </a:lnTo>
                  <a:lnTo>
                    <a:pt x="757" y="57"/>
                  </a:lnTo>
                  <a:lnTo>
                    <a:pt x="759" y="53"/>
                  </a:lnTo>
                  <a:lnTo>
                    <a:pt x="762" y="45"/>
                  </a:lnTo>
                  <a:lnTo>
                    <a:pt x="768" y="40"/>
                  </a:lnTo>
                  <a:lnTo>
                    <a:pt x="772" y="34"/>
                  </a:lnTo>
                  <a:lnTo>
                    <a:pt x="778" y="28"/>
                  </a:lnTo>
                  <a:lnTo>
                    <a:pt x="781" y="22"/>
                  </a:lnTo>
                  <a:lnTo>
                    <a:pt x="787" y="19"/>
                  </a:lnTo>
                  <a:lnTo>
                    <a:pt x="791" y="13"/>
                  </a:lnTo>
                  <a:lnTo>
                    <a:pt x="797" y="11"/>
                  </a:lnTo>
                  <a:lnTo>
                    <a:pt x="800" y="7"/>
                  </a:lnTo>
                  <a:lnTo>
                    <a:pt x="806" y="5"/>
                  </a:lnTo>
                  <a:lnTo>
                    <a:pt x="814" y="2"/>
                  </a:lnTo>
                  <a:lnTo>
                    <a:pt x="823" y="0"/>
                  </a:lnTo>
                  <a:lnTo>
                    <a:pt x="833" y="2"/>
                  </a:lnTo>
                  <a:lnTo>
                    <a:pt x="840" y="7"/>
                  </a:lnTo>
                  <a:lnTo>
                    <a:pt x="846" y="13"/>
                  </a:lnTo>
                  <a:lnTo>
                    <a:pt x="852" y="21"/>
                  </a:lnTo>
                  <a:lnTo>
                    <a:pt x="854" y="26"/>
                  </a:lnTo>
                  <a:lnTo>
                    <a:pt x="856" y="30"/>
                  </a:lnTo>
                  <a:lnTo>
                    <a:pt x="856" y="36"/>
                  </a:lnTo>
                  <a:lnTo>
                    <a:pt x="858" y="41"/>
                  </a:lnTo>
                  <a:lnTo>
                    <a:pt x="858" y="47"/>
                  </a:lnTo>
                  <a:lnTo>
                    <a:pt x="858" y="51"/>
                  </a:lnTo>
                  <a:lnTo>
                    <a:pt x="858" y="57"/>
                  </a:lnTo>
                  <a:lnTo>
                    <a:pt x="858" y="64"/>
                  </a:lnTo>
                  <a:lnTo>
                    <a:pt x="856" y="70"/>
                  </a:lnTo>
                  <a:lnTo>
                    <a:pt x="856" y="78"/>
                  </a:lnTo>
                  <a:lnTo>
                    <a:pt x="854" y="85"/>
                  </a:lnTo>
                  <a:lnTo>
                    <a:pt x="852" y="93"/>
                  </a:lnTo>
                  <a:lnTo>
                    <a:pt x="850" y="97"/>
                  </a:lnTo>
                  <a:lnTo>
                    <a:pt x="848" y="102"/>
                  </a:lnTo>
                  <a:lnTo>
                    <a:pt x="846" y="108"/>
                  </a:lnTo>
                  <a:lnTo>
                    <a:pt x="846" y="117"/>
                  </a:lnTo>
                  <a:lnTo>
                    <a:pt x="844" y="121"/>
                  </a:lnTo>
                  <a:lnTo>
                    <a:pt x="844" y="125"/>
                  </a:lnTo>
                  <a:lnTo>
                    <a:pt x="842" y="131"/>
                  </a:lnTo>
                  <a:lnTo>
                    <a:pt x="842" y="136"/>
                  </a:lnTo>
                  <a:lnTo>
                    <a:pt x="842" y="140"/>
                  </a:lnTo>
                  <a:lnTo>
                    <a:pt x="842" y="146"/>
                  </a:lnTo>
                  <a:lnTo>
                    <a:pt x="840" y="152"/>
                  </a:lnTo>
                  <a:lnTo>
                    <a:pt x="840" y="159"/>
                  </a:lnTo>
                  <a:lnTo>
                    <a:pt x="839" y="163"/>
                  </a:lnTo>
                  <a:lnTo>
                    <a:pt x="839" y="169"/>
                  </a:lnTo>
                  <a:lnTo>
                    <a:pt x="837" y="176"/>
                  </a:lnTo>
                  <a:lnTo>
                    <a:pt x="837" y="184"/>
                  </a:lnTo>
                  <a:lnTo>
                    <a:pt x="837" y="190"/>
                  </a:lnTo>
                  <a:lnTo>
                    <a:pt x="835" y="195"/>
                  </a:lnTo>
                  <a:lnTo>
                    <a:pt x="835" y="203"/>
                  </a:lnTo>
                  <a:lnTo>
                    <a:pt x="835" y="211"/>
                  </a:lnTo>
                  <a:lnTo>
                    <a:pt x="833" y="216"/>
                  </a:lnTo>
                  <a:lnTo>
                    <a:pt x="833" y="224"/>
                  </a:lnTo>
                  <a:lnTo>
                    <a:pt x="831" y="231"/>
                  </a:lnTo>
                  <a:lnTo>
                    <a:pt x="831" y="239"/>
                  </a:lnTo>
                  <a:lnTo>
                    <a:pt x="831" y="245"/>
                  </a:lnTo>
                  <a:lnTo>
                    <a:pt x="829" y="252"/>
                  </a:lnTo>
                  <a:lnTo>
                    <a:pt x="829" y="260"/>
                  </a:lnTo>
                  <a:lnTo>
                    <a:pt x="829" y="268"/>
                  </a:lnTo>
                  <a:lnTo>
                    <a:pt x="827" y="275"/>
                  </a:lnTo>
                  <a:lnTo>
                    <a:pt x="825" y="283"/>
                  </a:lnTo>
                  <a:lnTo>
                    <a:pt x="825" y="288"/>
                  </a:lnTo>
                  <a:lnTo>
                    <a:pt x="825" y="296"/>
                  </a:lnTo>
                  <a:lnTo>
                    <a:pt x="823" y="304"/>
                  </a:lnTo>
                  <a:lnTo>
                    <a:pt x="823" y="311"/>
                  </a:lnTo>
                  <a:lnTo>
                    <a:pt x="821" y="319"/>
                  </a:lnTo>
                  <a:lnTo>
                    <a:pt x="821" y="326"/>
                  </a:lnTo>
                  <a:lnTo>
                    <a:pt x="819" y="332"/>
                  </a:lnTo>
                  <a:lnTo>
                    <a:pt x="818" y="340"/>
                  </a:lnTo>
                  <a:lnTo>
                    <a:pt x="818" y="345"/>
                  </a:lnTo>
                  <a:lnTo>
                    <a:pt x="816" y="353"/>
                  </a:lnTo>
                  <a:lnTo>
                    <a:pt x="816" y="359"/>
                  </a:lnTo>
                  <a:lnTo>
                    <a:pt x="816" y="366"/>
                  </a:lnTo>
                  <a:lnTo>
                    <a:pt x="814" y="372"/>
                  </a:lnTo>
                  <a:lnTo>
                    <a:pt x="814" y="378"/>
                  </a:lnTo>
                  <a:lnTo>
                    <a:pt x="812" y="384"/>
                  </a:lnTo>
                  <a:lnTo>
                    <a:pt x="812" y="389"/>
                  </a:lnTo>
                  <a:lnTo>
                    <a:pt x="810" y="395"/>
                  </a:lnTo>
                  <a:lnTo>
                    <a:pt x="810" y="401"/>
                  </a:lnTo>
                  <a:lnTo>
                    <a:pt x="808" y="404"/>
                  </a:lnTo>
                  <a:lnTo>
                    <a:pt x="808" y="410"/>
                  </a:lnTo>
                  <a:lnTo>
                    <a:pt x="806" y="414"/>
                  </a:lnTo>
                  <a:lnTo>
                    <a:pt x="806" y="420"/>
                  </a:lnTo>
                  <a:lnTo>
                    <a:pt x="804" y="427"/>
                  </a:lnTo>
                  <a:lnTo>
                    <a:pt x="802" y="435"/>
                  </a:lnTo>
                  <a:lnTo>
                    <a:pt x="800" y="441"/>
                  </a:lnTo>
                  <a:lnTo>
                    <a:pt x="800" y="444"/>
                  </a:lnTo>
                  <a:lnTo>
                    <a:pt x="797" y="452"/>
                  </a:lnTo>
                  <a:lnTo>
                    <a:pt x="793" y="460"/>
                  </a:lnTo>
                  <a:lnTo>
                    <a:pt x="789" y="469"/>
                  </a:lnTo>
                  <a:lnTo>
                    <a:pt x="785" y="479"/>
                  </a:lnTo>
                  <a:lnTo>
                    <a:pt x="780" y="486"/>
                  </a:lnTo>
                  <a:lnTo>
                    <a:pt x="776" y="496"/>
                  </a:lnTo>
                  <a:lnTo>
                    <a:pt x="772" y="503"/>
                  </a:lnTo>
                  <a:lnTo>
                    <a:pt x="768" y="513"/>
                  </a:lnTo>
                  <a:lnTo>
                    <a:pt x="762" y="518"/>
                  </a:lnTo>
                  <a:lnTo>
                    <a:pt x="759" y="524"/>
                  </a:lnTo>
                  <a:lnTo>
                    <a:pt x="755" y="530"/>
                  </a:lnTo>
                  <a:lnTo>
                    <a:pt x="751" y="536"/>
                  </a:lnTo>
                  <a:lnTo>
                    <a:pt x="747" y="541"/>
                  </a:lnTo>
                  <a:lnTo>
                    <a:pt x="745" y="543"/>
                  </a:lnTo>
                  <a:lnTo>
                    <a:pt x="743" y="545"/>
                  </a:lnTo>
                  <a:lnTo>
                    <a:pt x="742" y="545"/>
                  </a:lnTo>
                  <a:lnTo>
                    <a:pt x="736" y="543"/>
                  </a:lnTo>
                  <a:lnTo>
                    <a:pt x="734" y="537"/>
                  </a:lnTo>
                  <a:lnTo>
                    <a:pt x="730" y="532"/>
                  </a:lnTo>
                  <a:lnTo>
                    <a:pt x="726" y="526"/>
                  </a:lnTo>
                  <a:lnTo>
                    <a:pt x="724" y="520"/>
                  </a:lnTo>
                  <a:lnTo>
                    <a:pt x="723" y="517"/>
                  </a:lnTo>
                  <a:lnTo>
                    <a:pt x="723" y="513"/>
                  </a:lnTo>
                  <a:lnTo>
                    <a:pt x="724" y="509"/>
                  </a:lnTo>
                  <a:lnTo>
                    <a:pt x="730" y="503"/>
                  </a:lnTo>
                  <a:lnTo>
                    <a:pt x="734" y="498"/>
                  </a:lnTo>
                  <a:lnTo>
                    <a:pt x="740" y="494"/>
                  </a:lnTo>
                  <a:lnTo>
                    <a:pt x="745" y="488"/>
                  </a:lnTo>
                  <a:lnTo>
                    <a:pt x="753" y="484"/>
                  </a:lnTo>
                  <a:lnTo>
                    <a:pt x="757" y="477"/>
                  </a:lnTo>
                  <a:lnTo>
                    <a:pt x="762" y="471"/>
                  </a:lnTo>
                  <a:lnTo>
                    <a:pt x="768" y="465"/>
                  </a:lnTo>
                  <a:lnTo>
                    <a:pt x="772" y="460"/>
                  </a:lnTo>
                  <a:lnTo>
                    <a:pt x="776" y="452"/>
                  </a:lnTo>
                  <a:lnTo>
                    <a:pt x="780" y="446"/>
                  </a:lnTo>
                  <a:lnTo>
                    <a:pt x="781" y="441"/>
                  </a:lnTo>
                  <a:lnTo>
                    <a:pt x="785" y="435"/>
                  </a:lnTo>
                  <a:lnTo>
                    <a:pt x="785" y="431"/>
                  </a:lnTo>
                  <a:lnTo>
                    <a:pt x="785" y="425"/>
                  </a:lnTo>
                  <a:lnTo>
                    <a:pt x="787" y="420"/>
                  </a:lnTo>
                  <a:lnTo>
                    <a:pt x="789" y="412"/>
                  </a:lnTo>
                  <a:lnTo>
                    <a:pt x="789" y="406"/>
                  </a:lnTo>
                  <a:lnTo>
                    <a:pt x="789" y="403"/>
                  </a:lnTo>
                  <a:lnTo>
                    <a:pt x="789" y="397"/>
                  </a:lnTo>
                  <a:lnTo>
                    <a:pt x="791" y="391"/>
                  </a:lnTo>
                  <a:lnTo>
                    <a:pt x="791" y="385"/>
                  </a:lnTo>
                  <a:lnTo>
                    <a:pt x="791" y="380"/>
                  </a:lnTo>
                  <a:lnTo>
                    <a:pt x="793" y="374"/>
                  </a:lnTo>
                  <a:lnTo>
                    <a:pt x="795" y="368"/>
                  </a:lnTo>
                  <a:lnTo>
                    <a:pt x="795" y="361"/>
                  </a:lnTo>
                  <a:lnTo>
                    <a:pt x="797" y="353"/>
                  </a:lnTo>
                  <a:lnTo>
                    <a:pt x="797" y="347"/>
                  </a:lnTo>
                  <a:lnTo>
                    <a:pt x="799" y="340"/>
                  </a:lnTo>
                  <a:lnTo>
                    <a:pt x="799" y="332"/>
                  </a:lnTo>
                  <a:lnTo>
                    <a:pt x="800" y="325"/>
                  </a:lnTo>
                  <a:lnTo>
                    <a:pt x="800" y="317"/>
                  </a:lnTo>
                  <a:lnTo>
                    <a:pt x="802" y="309"/>
                  </a:lnTo>
                  <a:lnTo>
                    <a:pt x="802" y="302"/>
                  </a:lnTo>
                  <a:lnTo>
                    <a:pt x="804" y="294"/>
                  </a:lnTo>
                  <a:lnTo>
                    <a:pt x="806" y="287"/>
                  </a:lnTo>
                  <a:lnTo>
                    <a:pt x="806" y="279"/>
                  </a:lnTo>
                  <a:lnTo>
                    <a:pt x="808" y="269"/>
                  </a:lnTo>
                  <a:lnTo>
                    <a:pt x="810" y="262"/>
                  </a:lnTo>
                  <a:lnTo>
                    <a:pt x="810" y="254"/>
                  </a:lnTo>
                  <a:lnTo>
                    <a:pt x="812" y="247"/>
                  </a:lnTo>
                  <a:lnTo>
                    <a:pt x="812" y="239"/>
                  </a:lnTo>
                  <a:lnTo>
                    <a:pt x="814" y="231"/>
                  </a:lnTo>
                  <a:lnTo>
                    <a:pt x="814" y="222"/>
                  </a:lnTo>
                  <a:lnTo>
                    <a:pt x="816" y="214"/>
                  </a:lnTo>
                  <a:lnTo>
                    <a:pt x="816" y="207"/>
                  </a:lnTo>
                  <a:lnTo>
                    <a:pt x="818" y="199"/>
                  </a:lnTo>
                  <a:lnTo>
                    <a:pt x="818" y="192"/>
                  </a:lnTo>
                  <a:lnTo>
                    <a:pt x="819" y="184"/>
                  </a:lnTo>
                  <a:lnTo>
                    <a:pt x="819" y="176"/>
                  </a:lnTo>
                  <a:lnTo>
                    <a:pt x="821" y="167"/>
                  </a:lnTo>
                  <a:lnTo>
                    <a:pt x="821" y="161"/>
                  </a:lnTo>
                  <a:lnTo>
                    <a:pt x="823" y="154"/>
                  </a:lnTo>
                  <a:lnTo>
                    <a:pt x="825" y="146"/>
                  </a:lnTo>
                  <a:lnTo>
                    <a:pt x="825" y="140"/>
                  </a:lnTo>
                  <a:lnTo>
                    <a:pt x="825" y="133"/>
                  </a:lnTo>
                  <a:lnTo>
                    <a:pt x="827" y="129"/>
                  </a:lnTo>
                  <a:lnTo>
                    <a:pt x="827" y="121"/>
                  </a:lnTo>
                  <a:lnTo>
                    <a:pt x="829" y="116"/>
                  </a:lnTo>
                  <a:lnTo>
                    <a:pt x="829" y="110"/>
                  </a:lnTo>
                  <a:lnTo>
                    <a:pt x="831" y="104"/>
                  </a:lnTo>
                  <a:lnTo>
                    <a:pt x="831" y="95"/>
                  </a:lnTo>
                  <a:lnTo>
                    <a:pt x="833" y="87"/>
                  </a:lnTo>
                  <a:lnTo>
                    <a:pt x="835" y="79"/>
                  </a:lnTo>
                  <a:lnTo>
                    <a:pt x="835" y="76"/>
                  </a:lnTo>
                  <a:lnTo>
                    <a:pt x="835" y="72"/>
                  </a:lnTo>
                  <a:lnTo>
                    <a:pt x="835" y="70"/>
                  </a:lnTo>
                  <a:lnTo>
                    <a:pt x="835" y="64"/>
                  </a:lnTo>
                  <a:lnTo>
                    <a:pt x="837" y="59"/>
                  </a:lnTo>
                  <a:lnTo>
                    <a:pt x="837" y="53"/>
                  </a:lnTo>
                  <a:lnTo>
                    <a:pt x="839" y="49"/>
                  </a:lnTo>
                  <a:lnTo>
                    <a:pt x="839" y="43"/>
                  </a:lnTo>
                  <a:lnTo>
                    <a:pt x="837" y="38"/>
                  </a:lnTo>
                  <a:lnTo>
                    <a:pt x="835" y="34"/>
                  </a:lnTo>
                  <a:lnTo>
                    <a:pt x="827" y="32"/>
                  </a:lnTo>
                  <a:lnTo>
                    <a:pt x="819" y="30"/>
                  </a:lnTo>
                  <a:lnTo>
                    <a:pt x="814" y="30"/>
                  </a:lnTo>
                  <a:lnTo>
                    <a:pt x="806" y="30"/>
                  </a:lnTo>
                  <a:lnTo>
                    <a:pt x="802" y="34"/>
                  </a:lnTo>
                  <a:lnTo>
                    <a:pt x="797" y="38"/>
                  </a:lnTo>
                  <a:lnTo>
                    <a:pt x="791" y="43"/>
                  </a:lnTo>
                  <a:lnTo>
                    <a:pt x="789" y="45"/>
                  </a:lnTo>
                  <a:lnTo>
                    <a:pt x="787" y="49"/>
                  </a:lnTo>
                  <a:lnTo>
                    <a:pt x="783" y="55"/>
                  </a:lnTo>
                  <a:lnTo>
                    <a:pt x="781" y="59"/>
                  </a:lnTo>
                  <a:lnTo>
                    <a:pt x="780" y="60"/>
                  </a:lnTo>
                  <a:lnTo>
                    <a:pt x="778" y="66"/>
                  </a:lnTo>
                  <a:lnTo>
                    <a:pt x="776" y="70"/>
                  </a:lnTo>
                  <a:lnTo>
                    <a:pt x="774" y="76"/>
                  </a:lnTo>
                  <a:lnTo>
                    <a:pt x="772" y="79"/>
                  </a:lnTo>
                  <a:lnTo>
                    <a:pt x="770" y="87"/>
                  </a:lnTo>
                  <a:lnTo>
                    <a:pt x="768" y="95"/>
                  </a:lnTo>
                  <a:lnTo>
                    <a:pt x="768" y="104"/>
                  </a:lnTo>
                  <a:lnTo>
                    <a:pt x="764" y="112"/>
                  </a:lnTo>
                  <a:lnTo>
                    <a:pt x="762" y="119"/>
                  </a:lnTo>
                  <a:lnTo>
                    <a:pt x="762" y="123"/>
                  </a:lnTo>
                  <a:lnTo>
                    <a:pt x="761" y="129"/>
                  </a:lnTo>
                  <a:lnTo>
                    <a:pt x="759" y="133"/>
                  </a:lnTo>
                  <a:lnTo>
                    <a:pt x="759" y="138"/>
                  </a:lnTo>
                  <a:lnTo>
                    <a:pt x="757" y="148"/>
                  </a:lnTo>
                  <a:lnTo>
                    <a:pt x="755" y="157"/>
                  </a:lnTo>
                  <a:lnTo>
                    <a:pt x="753" y="161"/>
                  </a:lnTo>
                  <a:lnTo>
                    <a:pt x="753" y="167"/>
                  </a:lnTo>
                  <a:lnTo>
                    <a:pt x="751" y="171"/>
                  </a:lnTo>
                  <a:lnTo>
                    <a:pt x="751" y="176"/>
                  </a:lnTo>
                  <a:lnTo>
                    <a:pt x="749" y="186"/>
                  </a:lnTo>
                  <a:lnTo>
                    <a:pt x="747" y="193"/>
                  </a:lnTo>
                  <a:lnTo>
                    <a:pt x="743" y="203"/>
                  </a:lnTo>
                  <a:lnTo>
                    <a:pt x="743" y="212"/>
                  </a:lnTo>
                  <a:lnTo>
                    <a:pt x="740" y="220"/>
                  </a:lnTo>
                  <a:lnTo>
                    <a:pt x="738" y="228"/>
                  </a:lnTo>
                  <a:lnTo>
                    <a:pt x="736" y="235"/>
                  </a:lnTo>
                  <a:lnTo>
                    <a:pt x="736" y="243"/>
                  </a:lnTo>
                  <a:lnTo>
                    <a:pt x="734" y="249"/>
                  </a:lnTo>
                  <a:lnTo>
                    <a:pt x="732" y="252"/>
                  </a:lnTo>
                  <a:lnTo>
                    <a:pt x="730" y="258"/>
                  </a:lnTo>
                  <a:lnTo>
                    <a:pt x="728" y="262"/>
                  </a:lnTo>
                  <a:lnTo>
                    <a:pt x="726" y="266"/>
                  </a:lnTo>
                  <a:lnTo>
                    <a:pt x="724" y="268"/>
                  </a:lnTo>
                  <a:lnTo>
                    <a:pt x="721" y="264"/>
                  </a:lnTo>
                  <a:lnTo>
                    <a:pt x="719" y="260"/>
                  </a:lnTo>
                  <a:lnTo>
                    <a:pt x="719" y="256"/>
                  </a:lnTo>
                  <a:lnTo>
                    <a:pt x="719" y="250"/>
                  </a:lnTo>
                  <a:lnTo>
                    <a:pt x="717" y="245"/>
                  </a:lnTo>
                  <a:lnTo>
                    <a:pt x="717" y="241"/>
                  </a:lnTo>
                  <a:lnTo>
                    <a:pt x="717" y="233"/>
                  </a:lnTo>
                  <a:lnTo>
                    <a:pt x="719" y="230"/>
                  </a:lnTo>
                  <a:lnTo>
                    <a:pt x="719" y="222"/>
                  </a:lnTo>
                  <a:lnTo>
                    <a:pt x="719" y="216"/>
                  </a:lnTo>
                  <a:lnTo>
                    <a:pt x="719" y="212"/>
                  </a:lnTo>
                  <a:lnTo>
                    <a:pt x="719" y="209"/>
                  </a:lnTo>
                  <a:lnTo>
                    <a:pt x="721" y="201"/>
                  </a:lnTo>
                  <a:lnTo>
                    <a:pt x="723" y="199"/>
                  </a:lnTo>
                  <a:lnTo>
                    <a:pt x="721" y="197"/>
                  </a:lnTo>
                  <a:lnTo>
                    <a:pt x="717" y="195"/>
                  </a:lnTo>
                  <a:lnTo>
                    <a:pt x="711" y="192"/>
                  </a:lnTo>
                  <a:lnTo>
                    <a:pt x="704" y="188"/>
                  </a:lnTo>
                  <a:lnTo>
                    <a:pt x="696" y="184"/>
                  </a:lnTo>
                  <a:lnTo>
                    <a:pt x="686" y="182"/>
                  </a:lnTo>
                  <a:lnTo>
                    <a:pt x="677" y="180"/>
                  </a:lnTo>
                  <a:lnTo>
                    <a:pt x="669" y="182"/>
                  </a:lnTo>
                  <a:lnTo>
                    <a:pt x="662" y="186"/>
                  </a:lnTo>
                  <a:lnTo>
                    <a:pt x="652" y="193"/>
                  </a:lnTo>
                  <a:lnTo>
                    <a:pt x="645" y="201"/>
                  </a:lnTo>
                  <a:lnTo>
                    <a:pt x="639" y="209"/>
                  </a:lnTo>
                  <a:lnTo>
                    <a:pt x="631" y="216"/>
                  </a:lnTo>
                  <a:lnTo>
                    <a:pt x="628" y="222"/>
                  </a:lnTo>
                  <a:lnTo>
                    <a:pt x="622" y="222"/>
                  </a:lnTo>
                  <a:lnTo>
                    <a:pt x="620" y="222"/>
                  </a:lnTo>
                  <a:lnTo>
                    <a:pt x="616" y="216"/>
                  </a:lnTo>
                  <a:lnTo>
                    <a:pt x="612" y="211"/>
                  </a:lnTo>
                  <a:lnTo>
                    <a:pt x="609" y="203"/>
                  </a:lnTo>
                  <a:lnTo>
                    <a:pt x="607" y="195"/>
                  </a:lnTo>
                  <a:lnTo>
                    <a:pt x="603" y="188"/>
                  </a:lnTo>
                  <a:lnTo>
                    <a:pt x="601" y="182"/>
                  </a:lnTo>
                  <a:lnTo>
                    <a:pt x="599" y="178"/>
                  </a:lnTo>
                  <a:lnTo>
                    <a:pt x="599" y="176"/>
                  </a:lnTo>
                  <a:lnTo>
                    <a:pt x="540" y="182"/>
                  </a:lnTo>
                  <a:lnTo>
                    <a:pt x="538" y="182"/>
                  </a:lnTo>
                  <a:lnTo>
                    <a:pt x="536" y="186"/>
                  </a:lnTo>
                  <a:lnTo>
                    <a:pt x="534" y="192"/>
                  </a:lnTo>
                  <a:lnTo>
                    <a:pt x="531" y="197"/>
                  </a:lnTo>
                  <a:lnTo>
                    <a:pt x="525" y="205"/>
                  </a:lnTo>
                  <a:lnTo>
                    <a:pt x="521" y="212"/>
                  </a:lnTo>
                  <a:lnTo>
                    <a:pt x="517" y="218"/>
                  </a:lnTo>
                  <a:lnTo>
                    <a:pt x="515" y="222"/>
                  </a:lnTo>
                  <a:lnTo>
                    <a:pt x="512" y="228"/>
                  </a:lnTo>
                  <a:lnTo>
                    <a:pt x="510" y="231"/>
                  </a:lnTo>
                  <a:lnTo>
                    <a:pt x="502" y="241"/>
                  </a:lnTo>
                  <a:lnTo>
                    <a:pt x="496" y="250"/>
                  </a:lnTo>
                  <a:lnTo>
                    <a:pt x="491" y="258"/>
                  </a:lnTo>
                  <a:lnTo>
                    <a:pt x="485" y="266"/>
                  </a:lnTo>
                  <a:lnTo>
                    <a:pt x="479" y="271"/>
                  </a:lnTo>
                  <a:lnTo>
                    <a:pt x="474" y="277"/>
                  </a:lnTo>
                  <a:lnTo>
                    <a:pt x="468" y="279"/>
                  </a:lnTo>
                  <a:lnTo>
                    <a:pt x="464" y="279"/>
                  </a:lnTo>
                  <a:lnTo>
                    <a:pt x="458" y="277"/>
                  </a:lnTo>
                  <a:lnTo>
                    <a:pt x="456" y="273"/>
                  </a:lnTo>
                  <a:lnTo>
                    <a:pt x="456" y="268"/>
                  </a:lnTo>
                  <a:lnTo>
                    <a:pt x="458" y="264"/>
                  </a:lnTo>
                  <a:lnTo>
                    <a:pt x="462" y="258"/>
                  </a:lnTo>
                  <a:lnTo>
                    <a:pt x="468" y="250"/>
                  </a:lnTo>
                  <a:lnTo>
                    <a:pt x="475" y="243"/>
                  </a:lnTo>
                  <a:lnTo>
                    <a:pt x="483" y="237"/>
                  </a:lnTo>
                  <a:lnTo>
                    <a:pt x="487" y="231"/>
                  </a:lnTo>
                  <a:lnTo>
                    <a:pt x="491" y="226"/>
                  </a:lnTo>
                  <a:lnTo>
                    <a:pt x="496" y="218"/>
                  </a:lnTo>
                  <a:lnTo>
                    <a:pt x="500" y="212"/>
                  </a:lnTo>
                  <a:lnTo>
                    <a:pt x="504" y="205"/>
                  </a:lnTo>
                  <a:lnTo>
                    <a:pt x="508" y="195"/>
                  </a:lnTo>
                  <a:lnTo>
                    <a:pt x="510" y="188"/>
                  </a:lnTo>
                  <a:lnTo>
                    <a:pt x="513" y="178"/>
                  </a:lnTo>
                  <a:lnTo>
                    <a:pt x="515" y="174"/>
                  </a:lnTo>
                  <a:lnTo>
                    <a:pt x="515" y="169"/>
                  </a:lnTo>
                  <a:lnTo>
                    <a:pt x="517" y="165"/>
                  </a:lnTo>
                  <a:lnTo>
                    <a:pt x="519" y="159"/>
                  </a:lnTo>
                  <a:lnTo>
                    <a:pt x="519" y="150"/>
                  </a:lnTo>
                  <a:lnTo>
                    <a:pt x="523" y="142"/>
                  </a:lnTo>
                  <a:lnTo>
                    <a:pt x="523" y="135"/>
                  </a:lnTo>
                  <a:lnTo>
                    <a:pt x="525" y="127"/>
                  </a:lnTo>
                  <a:lnTo>
                    <a:pt x="525" y="119"/>
                  </a:lnTo>
                  <a:lnTo>
                    <a:pt x="525" y="114"/>
                  </a:lnTo>
                  <a:lnTo>
                    <a:pt x="525" y="106"/>
                  </a:lnTo>
                  <a:lnTo>
                    <a:pt x="523" y="100"/>
                  </a:lnTo>
                  <a:lnTo>
                    <a:pt x="523" y="95"/>
                  </a:lnTo>
                  <a:lnTo>
                    <a:pt x="523" y="91"/>
                  </a:lnTo>
                  <a:lnTo>
                    <a:pt x="519" y="83"/>
                  </a:lnTo>
                  <a:lnTo>
                    <a:pt x="519" y="78"/>
                  </a:lnTo>
                  <a:lnTo>
                    <a:pt x="515" y="72"/>
                  </a:lnTo>
                  <a:lnTo>
                    <a:pt x="510" y="70"/>
                  </a:lnTo>
                  <a:lnTo>
                    <a:pt x="502" y="68"/>
                  </a:lnTo>
                  <a:lnTo>
                    <a:pt x="494" y="68"/>
                  </a:lnTo>
                  <a:lnTo>
                    <a:pt x="491" y="68"/>
                  </a:lnTo>
                  <a:lnTo>
                    <a:pt x="485" y="68"/>
                  </a:lnTo>
                  <a:lnTo>
                    <a:pt x="479" y="70"/>
                  </a:lnTo>
                  <a:lnTo>
                    <a:pt x="475" y="72"/>
                  </a:lnTo>
                  <a:lnTo>
                    <a:pt x="470" y="72"/>
                  </a:lnTo>
                  <a:lnTo>
                    <a:pt x="464" y="74"/>
                  </a:lnTo>
                  <a:lnTo>
                    <a:pt x="460" y="78"/>
                  </a:lnTo>
                  <a:lnTo>
                    <a:pt x="456" y="79"/>
                  </a:lnTo>
                  <a:lnTo>
                    <a:pt x="447" y="83"/>
                  </a:lnTo>
                  <a:lnTo>
                    <a:pt x="439" y="89"/>
                  </a:lnTo>
                  <a:lnTo>
                    <a:pt x="432" y="95"/>
                  </a:lnTo>
                  <a:lnTo>
                    <a:pt x="428" y="100"/>
                  </a:lnTo>
                  <a:lnTo>
                    <a:pt x="426" y="104"/>
                  </a:lnTo>
                  <a:lnTo>
                    <a:pt x="422" y="110"/>
                  </a:lnTo>
                  <a:lnTo>
                    <a:pt x="420" y="116"/>
                  </a:lnTo>
                  <a:lnTo>
                    <a:pt x="417" y="123"/>
                  </a:lnTo>
                  <a:lnTo>
                    <a:pt x="413" y="129"/>
                  </a:lnTo>
                  <a:lnTo>
                    <a:pt x="411" y="133"/>
                  </a:lnTo>
                  <a:lnTo>
                    <a:pt x="411" y="138"/>
                  </a:lnTo>
                  <a:lnTo>
                    <a:pt x="409" y="142"/>
                  </a:lnTo>
                  <a:lnTo>
                    <a:pt x="405" y="148"/>
                  </a:lnTo>
                  <a:lnTo>
                    <a:pt x="403" y="154"/>
                  </a:lnTo>
                  <a:lnTo>
                    <a:pt x="403" y="159"/>
                  </a:lnTo>
                  <a:lnTo>
                    <a:pt x="401" y="165"/>
                  </a:lnTo>
                  <a:lnTo>
                    <a:pt x="398" y="169"/>
                  </a:lnTo>
                  <a:lnTo>
                    <a:pt x="396" y="174"/>
                  </a:lnTo>
                  <a:lnTo>
                    <a:pt x="394" y="180"/>
                  </a:lnTo>
                  <a:lnTo>
                    <a:pt x="392" y="186"/>
                  </a:lnTo>
                  <a:lnTo>
                    <a:pt x="390" y="192"/>
                  </a:lnTo>
                  <a:lnTo>
                    <a:pt x="388" y="195"/>
                  </a:lnTo>
                  <a:lnTo>
                    <a:pt x="386" y="201"/>
                  </a:lnTo>
                  <a:lnTo>
                    <a:pt x="386" y="207"/>
                  </a:lnTo>
                  <a:lnTo>
                    <a:pt x="384" y="214"/>
                  </a:lnTo>
                  <a:lnTo>
                    <a:pt x="382" y="224"/>
                  </a:lnTo>
                  <a:lnTo>
                    <a:pt x="380" y="231"/>
                  </a:lnTo>
                  <a:lnTo>
                    <a:pt x="382" y="237"/>
                  </a:lnTo>
                  <a:lnTo>
                    <a:pt x="382" y="245"/>
                  </a:lnTo>
                  <a:lnTo>
                    <a:pt x="386" y="250"/>
                  </a:lnTo>
                  <a:lnTo>
                    <a:pt x="392" y="256"/>
                  </a:lnTo>
                  <a:lnTo>
                    <a:pt x="398" y="260"/>
                  </a:lnTo>
                  <a:lnTo>
                    <a:pt x="403" y="262"/>
                  </a:lnTo>
                  <a:lnTo>
                    <a:pt x="409" y="266"/>
                  </a:lnTo>
                  <a:lnTo>
                    <a:pt x="411" y="266"/>
                  </a:lnTo>
                  <a:lnTo>
                    <a:pt x="413" y="268"/>
                  </a:lnTo>
                  <a:lnTo>
                    <a:pt x="415" y="268"/>
                  </a:lnTo>
                  <a:lnTo>
                    <a:pt x="417" y="268"/>
                  </a:lnTo>
                  <a:lnTo>
                    <a:pt x="420" y="271"/>
                  </a:lnTo>
                  <a:lnTo>
                    <a:pt x="424" y="275"/>
                  </a:lnTo>
                  <a:lnTo>
                    <a:pt x="426" y="277"/>
                  </a:lnTo>
                  <a:lnTo>
                    <a:pt x="426" y="279"/>
                  </a:lnTo>
                  <a:lnTo>
                    <a:pt x="422" y="283"/>
                  </a:lnTo>
                  <a:lnTo>
                    <a:pt x="417" y="285"/>
                  </a:lnTo>
                  <a:lnTo>
                    <a:pt x="411" y="285"/>
                  </a:lnTo>
                  <a:lnTo>
                    <a:pt x="407" y="285"/>
                  </a:lnTo>
                  <a:lnTo>
                    <a:pt x="403" y="283"/>
                  </a:lnTo>
                  <a:lnTo>
                    <a:pt x="398" y="283"/>
                  </a:lnTo>
                  <a:lnTo>
                    <a:pt x="390" y="279"/>
                  </a:lnTo>
                  <a:lnTo>
                    <a:pt x="382" y="277"/>
                  </a:lnTo>
                  <a:lnTo>
                    <a:pt x="375" y="269"/>
                  </a:lnTo>
                  <a:lnTo>
                    <a:pt x="369" y="264"/>
                  </a:lnTo>
                  <a:lnTo>
                    <a:pt x="363" y="256"/>
                  </a:lnTo>
                  <a:lnTo>
                    <a:pt x="359" y="249"/>
                  </a:lnTo>
                  <a:lnTo>
                    <a:pt x="130" y="220"/>
                  </a:lnTo>
                  <a:lnTo>
                    <a:pt x="112" y="269"/>
                  </a:lnTo>
                  <a:lnTo>
                    <a:pt x="97" y="269"/>
                  </a:lnTo>
                  <a:lnTo>
                    <a:pt x="112" y="220"/>
                  </a:lnTo>
                  <a:lnTo>
                    <a:pt x="91" y="214"/>
                  </a:lnTo>
                  <a:lnTo>
                    <a:pt x="67" y="264"/>
                  </a:lnTo>
                  <a:lnTo>
                    <a:pt x="52" y="2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0" name="Freeform 33"/>
            <p:cNvSpPr>
              <a:spLocks/>
            </p:cNvSpPr>
            <p:nvPr/>
          </p:nvSpPr>
          <p:spPr bwMode="auto">
            <a:xfrm>
              <a:off x="1323" y="2402"/>
              <a:ext cx="263" cy="136"/>
            </a:xfrm>
            <a:custGeom>
              <a:avLst/>
              <a:gdLst>
                <a:gd name="T0" fmla="*/ 1 w 524"/>
                <a:gd name="T1" fmla="*/ 1 h 272"/>
                <a:gd name="T2" fmla="*/ 1 w 524"/>
                <a:gd name="T3" fmla="*/ 1 h 272"/>
                <a:gd name="T4" fmla="*/ 1 w 524"/>
                <a:gd name="T5" fmla="*/ 1 h 272"/>
                <a:gd name="T6" fmla="*/ 1 w 524"/>
                <a:gd name="T7" fmla="*/ 1 h 272"/>
                <a:gd name="T8" fmla="*/ 1 w 524"/>
                <a:gd name="T9" fmla="*/ 1 h 272"/>
                <a:gd name="T10" fmla="*/ 1 w 524"/>
                <a:gd name="T11" fmla="*/ 1 h 272"/>
                <a:gd name="T12" fmla="*/ 1 w 524"/>
                <a:gd name="T13" fmla="*/ 1 h 272"/>
                <a:gd name="T14" fmla="*/ 1 w 524"/>
                <a:gd name="T15" fmla="*/ 1 h 272"/>
                <a:gd name="T16" fmla="*/ 1 w 524"/>
                <a:gd name="T17" fmla="*/ 1 h 272"/>
                <a:gd name="T18" fmla="*/ 1 w 524"/>
                <a:gd name="T19" fmla="*/ 1 h 272"/>
                <a:gd name="T20" fmla="*/ 1 w 524"/>
                <a:gd name="T21" fmla="*/ 1 h 272"/>
                <a:gd name="T22" fmla="*/ 1 w 524"/>
                <a:gd name="T23" fmla="*/ 1 h 272"/>
                <a:gd name="T24" fmla="*/ 1 w 524"/>
                <a:gd name="T25" fmla="*/ 1 h 272"/>
                <a:gd name="T26" fmla="*/ 1 w 524"/>
                <a:gd name="T27" fmla="*/ 1 h 272"/>
                <a:gd name="T28" fmla="*/ 1 w 524"/>
                <a:gd name="T29" fmla="*/ 1 h 272"/>
                <a:gd name="T30" fmla="*/ 1 w 524"/>
                <a:gd name="T31" fmla="*/ 1 h 272"/>
                <a:gd name="T32" fmla="*/ 1 w 524"/>
                <a:gd name="T33" fmla="*/ 1 h 272"/>
                <a:gd name="T34" fmla="*/ 1 w 524"/>
                <a:gd name="T35" fmla="*/ 1 h 272"/>
                <a:gd name="T36" fmla="*/ 1 w 524"/>
                <a:gd name="T37" fmla="*/ 1 h 272"/>
                <a:gd name="T38" fmla="*/ 1 w 524"/>
                <a:gd name="T39" fmla="*/ 1 h 272"/>
                <a:gd name="T40" fmla="*/ 1 w 524"/>
                <a:gd name="T41" fmla="*/ 1 h 272"/>
                <a:gd name="T42" fmla="*/ 1 w 524"/>
                <a:gd name="T43" fmla="*/ 1 h 272"/>
                <a:gd name="T44" fmla="*/ 1 w 524"/>
                <a:gd name="T45" fmla="*/ 1 h 272"/>
                <a:gd name="T46" fmla="*/ 1 w 524"/>
                <a:gd name="T47" fmla="*/ 1 h 272"/>
                <a:gd name="T48" fmla="*/ 1 w 524"/>
                <a:gd name="T49" fmla="*/ 1 h 272"/>
                <a:gd name="T50" fmla="*/ 1 w 524"/>
                <a:gd name="T51" fmla="*/ 1 h 272"/>
                <a:gd name="T52" fmla="*/ 1 w 524"/>
                <a:gd name="T53" fmla="*/ 1 h 272"/>
                <a:gd name="T54" fmla="*/ 1 w 524"/>
                <a:gd name="T55" fmla="*/ 1 h 272"/>
                <a:gd name="T56" fmla="*/ 1 w 524"/>
                <a:gd name="T57" fmla="*/ 1 h 272"/>
                <a:gd name="T58" fmla="*/ 1 w 524"/>
                <a:gd name="T59" fmla="*/ 1 h 272"/>
                <a:gd name="T60" fmla="*/ 1 w 524"/>
                <a:gd name="T61" fmla="*/ 1 h 272"/>
                <a:gd name="T62" fmla="*/ 1 w 524"/>
                <a:gd name="T63" fmla="*/ 1 h 272"/>
                <a:gd name="T64" fmla="*/ 1 w 524"/>
                <a:gd name="T65" fmla="*/ 1 h 272"/>
                <a:gd name="T66" fmla="*/ 1 w 524"/>
                <a:gd name="T67" fmla="*/ 1 h 272"/>
                <a:gd name="T68" fmla="*/ 1 w 524"/>
                <a:gd name="T69" fmla="*/ 1 h 272"/>
                <a:gd name="T70" fmla="*/ 1 w 524"/>
                <a:gd name="T71" fmla="*/ 1 h 272"/>
                <a:gd name="T72" fmla="*/ 1 w 524"/>
                <a:gd name="T73" fmla="*/ 1 h 272"/>
                <a:gd name="T74" fmla="*/ 2 w 524"/>
                <a:gd name="T75" fmla="*/ 1 h 272"/>
                <a:gd name="T76" fmla="*/ 1 w 524"/>
                <a:gd name="T77" fmla="*/ 1 h 272"/>
                <a:gd name="T78" fmla="*/ 1 w 524"/>
                <a:gd name="T79" fmla="*/ 1 h 272"/>
                <a:gd name="T80" fmla="*/ 1 w 524"/>
                <a:gd name="T81" fmla="*/ 1 h 272"/>
                <a:gd name="T82" fmla="*/ 1 w 524"/>
                <a:gd name="T83" fmla="*/ 1 h 272"/>
                <a:gd name="T84" fmla="*/ 1 w 524"/>
                <a:gd name="T85" fmla="*/ 1 h 272"/>
                <a:gd name="T86" fmla="*/ 1 w 524"/>
                <a:gd name="T87" fmla="*/ 1 h 272"/>
                <a:gd name="T88" fmla="*/ 1 w 524"/>
                <a:gd name="T89" fmla="*/ 1 h 272"/>
                <a:gd name="T90" fmla="*/ 1 w 524"/>
                <a:gd name="T91" fmla="*/ 1 h 272"/>
                <a:gd name="T92" fmla="*/ 1 w 524"/>
                <a:gd name="T93" fmla="*/ 1 h 272"/>
                <a:gd name="T94" fmla="*/ 1 w 524"/>
                <a:gd name="T95" fmla="*/ 1 h 272"/>
                <a:gd name="T96" fmla="*/ 1 w 524"/>
                <a:gd name="T97" fmla="*/ 1 h 272"/>
                <a:gd name="T98" fmla="*/ 1 w 524"/>
                <a:gd name="T99" fmla="*/ 1 h 272"/>
                <a:gd name="T100" fmla="*/ 1 w 524"/>
                <a:gd name="T101" fmla="*/ 1 h 272"/>
                <a:gd name="T102" fmla="*/ 1 w 524"/>
                <a:gd name="T103" fmla="*/ 1 h 272"/>
                <a:gd name="T104" fmla="*/ 1 w 524"/>
                <a:gd name="T105" fmla="*/ 1 h 272"/>
                <a:gd name="T106" fmla="*/ 1 w 524"/>
                <a:gd name="T107" fmla="*/ 1 h 272"/>
                <a:gd name="T108" fmla="*/ 1 w 524"/>
                <a:gd name="T109" fmla="*/ 1 h 272"/>
                <a:gd name="T110" fmla="*/ 1 w 524"/>
                <a:gd name="T111" fmla="*/ 1 h 272"/>
                <a:gd name="T112" fmla="*/ 1 w 524"/>
                <a:gd name="T113" fmla="*/ 1 h 2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24"/>
                <a:gd name="T172" fmla="*/ 0 h 272"/>
                <a:gd name="T173" fmla="*/ 524 w 524"/>
                <a:gd name="T174" fmla="*/ 272 h 2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24" h="272">
                  <a:moveTo>
                    <a:pt x="0" y="192"/>
                  </a:moveTo>
                  <a:lnTo>
                    <a:pt x="2" y="194"/>
                  </a:lnTo>
                  <a:lnTo>
                    <a:pt x="9" y="196"/>
                  </a:lnTo>
                  <a:lnTo>
                    <a:pt x="11" y="198"/>
                  </a:lnTo>
                  <a:lnTo>
                    <a:pt x="17" y="199"/>
                  </a:lnTo>
                  <a:lnTo>
                    <a:pt x="22" y="203"/>
                  </a:lnTo>
                  <a:lnTo>
                    <a:pt x="28" y="205"/>
                  </a:lnTo>
                  <a:lnTo>
                    <a:pt x="34" y="207"/>
                  </a:lnTo>
                  <a:lnTo>
                    <a:pt x="40" y="209"/>
                  </a:lnTo>
                  <a:lnTo>
                    <a:pt x="45" y="211"/>
                  </a:lnTo>
                  <a:lnTo>
                    <a:pt x="51" y="215"/>
                  </a:lnTo>
                  <a:lnTo>
                    <a:pt x="57" y="215"/>
                  </a:lnTo>
                  <a:lnTo>
                    <a:pt x="62" y="217"/>
                  </a:lnTo>
                  <a:lnTo>
                    <a:pt x="68" y="217"/>
                  </a:lnTo>
                  <a:lnTo>
                    <a:pt x="74" y="217"/>
                  </a:lnTo>
                  <a:lnTo>
                    <a:pt x="78" y="215"/>
                  </a:lnTo>
                  <a:lnTo>
                    <a:pt x="83" y="215"/>
                  </a:lnTo>
                  <a:lnTo>
                    <a:pt x="89" y="213"/>
                  </a:lnTo>
                  <a:lnTo>
                    <a:pt x="95" y="213"/>
                  </a:lnTo>
                  <a:lnTo>
                    <a:pt x="98" y="211"/>
                  </a:lnTo>
                  <a:lnTo>
                    <a:pt x="106" y="209"/>
                  </a:lnTo>
                  <a:lnTo>
                    <a:pt x="110" y="207"/>
                  </a:lnTo>
                  <a:lnTo>
                    <a:pt x="117" y="207"/>
                  </a:lnTo>
                  <a:lnTo>
                    <a:pt x="121" y="203"/>
                  </a:lnTo>
                  <a:lnTo>
                    <a:pt x="127" y="203"/>
                  </a:lnTo>
                  <a:lnTo>
                    <a:pt x="131" y="201"/>
                  </a:lnTo>
                  <a:lnTo>
                    <a:pt x="135" y="199"/>
                  </a:lnTo>
                  <a:lnTo>
                    <a:pt x="140" y="198"/>
                  </a:lnTo>
                  <a:lnTo>
                    <a:pt x="142" y="198"/>
                  </a:lnTo>
                  <a:lnTo>
                    <a:pt x="140" y="198"/>
                  </a:lnTo>
                  <a:lnTo>
                    <a:pt x="138" y="198"/>
                  </a:lnTo>
                  <a:lnTo>
                    <a:pt x="135" y="196"/>
                  </a:lnTo>
                  <a:lnTo>
                    <a:pt x="129" y="196"/>
                  </a:lnTo>
                  <a:lnTo>
                    <a:pt x="121" y="192"/>
                  </a:lnTo>
                  <a:lnTo>
                    <a:pt x="116" y="190"/>
                  </a:lnTo>
                  <a:lnTo>
                    <a:pt x="108" y="188"/>
                  </a:lnTo>
                  <a:lnTo>
                    <a:pt x="100" y="186"/>
                  </a:lnTo>
                  <a:lnTo>
                    <a:pt x="91" y="180"/>
                  </a:lnTo>
                  <a:lnTo>
                    <a:pt x="83" y="179"/>
                  </a:lnTo>
                  <a:lnTo>
                    <a:pt x="76" y="173"/>
                  </a:lnTo>
                  <a:lnTo>
                    <a:pt x="70" y="171"/>
                  </a:lnTo>
                  <a:lnTo>
                    <a:pt x="62" y="163"/>
                  </a:lnTo>
                  <a:lnTo>
                    <a:pt x="57" y="159"/>
                  </a:lnTo>
                  <a:lnTo>
                    <a:pt x="53" y="152"/>
                  </a:lnTo>
                  <a:lnTo>
                    <a:pt x="51" y="148"/>
                  </a:lnTo>
                  <a:lnTo>
                    <a:pt x="53" y="146"/>
                  </a:lnTo>
                  <a:lnTo>
                    <a:pt x="59" y="144"/>
                  </a:lnTo>
                  <a:lnTo>
                    <a:pt x="66" y="142"/>
                  </a:lnTo>
                  <a:lnTo>
                    <a:pt x="74" y="146"/>
                  </a:lnTo>
                  <a:lnTo>
                    <a:pt x="76" y="146"/>
                  </a:lnTo>
                  <a:lnTo>
                    <a:pt x="79" y="148"/>
                  </a:lnTo>
                  <a:lnTo>
                    <a:pt x="85" y="152"/>
                  </a:lnTo>
                  <a:lnTo>
                    <a:pt x="93" y="154"/>
                  </a:lnTo>
                  <a:lnTo>
                    <a:pt x="97" y="154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2" y="158"/>
                  </a:lnTo>
                  <a:lnTo>
                    <a:pt x="117" y="159"/>
                  </a:lnTo>
                  <a:lnTo>
                    <a:pt x="123" y="161"/>
                  </a:lnTo>
                  <a:lnTo>
                    <a:pt x="129" y="161"/>
                  </a:lnTo>
                  <a:lnTo>
                    <a:pt x="137" y="163"/>
                  </a:lnTo>
                  <a:lnTo>
                    <a:pt x="142" y="165"/>
                  </a:lnTo>
                  <a:lnTo>
                    <a:pt x="148" y="165"/>
                  </a:lnTo>
                  <a:lnTo>
                    <a:pt x="156" y="167"/>
                  </a:lnTo>
                  <a:lnTo>
                    <a:pt x="163" y="169"/>
                  </a:lnTo>
                  <a:lnTo>
                    <a:pt x="171" y="169"/>
                  </a:lnTo>
                  <a:lnTo>
                    <a:pt x="178" y="171"/>
                  </a:lnTo>
                  <a:lnTo>
                    <a:pt x="186" y="171"/>
                  </a:lnTo>
                  <a:lnTo>
                    <a:pt x="194" y="173"/>
                  </a:lnTo>
                  <a:lnTo>
                    <a:pt x="201" y="173"/>
                  </a:lnTo>
                  <a:lnTo>
                    <a:pt x="209" y="175"/>
                  </a:lnTo>
                  <a:lnTo>
                    <a:pt x="216" y="175"/>
                  </a:lnTo>
                  <a:lnTo>
                    <a:pt x="226" y="177"/>
                  </a:lnTo>
                  <a:lnTo>
                    <a:pt x="233" y="177"/>
                  </a:lnTo>
                  <a:lnTo>
                    <a:pt x="243" y="179"/>
                  </a:lnTo>
                  <a:lnTo>
                    <a:pt x="251" y="179"/>
                  </a:lnTo>
                  <a:lnTo>
                    <a:pt x="260" y="180"/>
                  </a:lnTo>
                  <a:lnTo>
                    <a:pt x="268" y="180"/>
                  </a:lnTo>
                  <a:lnTo>
                    <a:pt x="275" y="180"/>
                  </a:lnTo>
                  <a:lnTo>
                    <a:pt x="283" y="180"/>
                  </a:lnTo>
                  <a:lnTo>
                    <a:pt x="290" y="180"/>
                  </a:lnTo>
                  <a:lnTo>
                    <a:pt x="296" y="179"/>
                  </a:lnTo>
                  <a:lnTo>
                    <a:pt x="306" y="179"/>
                  </a:lnTo>
                  <a:lnTo>
                    <a:pt x="311" y="177"/>
                  </a:lnTo>
                  <a:lnTo>
                    <a:pt x="319" y="177"/>
                  </a:lnTo>
                  <a:lnTo>
                    <a:pt x="325" y="175"/>
                  </a:lnTo>
                  <a:lnTo>
                    <a:pt x="332" y="175"/>
                  </a:lnTo>
                  <a:lnTo>
                    <a:pt x="338" y="173"/>
                  </a:lnTo>
                  <a:lnTo>
                    <a:pt x="344" y="173"/>
                  </a:lnTo>
                  <a:lnTo>
                    <a:pt x="349" y="171"/>
                  </a:lnTo>
                  <a:lnTo>
                    <a:pt x="355" y="171"/>
                  </a:lnTo>
                  <a:lnTo>
                    <a:pt x="361" y="169"/>
                  </a:lnTo>
                  <a:lnTo>
                    <a:pt x="367" y="169"/>
                  </a:lnTo>
                  <a:lnTo>
                    <a:pt x="376" y="165"/>
                  </a:lnTo>
                  <a:lnTo>
                    <a:pt x="384" y="161"/>
                  </a:lnTo>
                  <a:lnTo>
                    <a:pt x="391" y="159"/>
                  </a:lnTo>
                  <a:lnTo>
                    <a:pt x="397" y="158"/>
                  </a:lnTo>
                  <a:lnTo>
                    <a:pt x="401" y="156"/>
                  </a:lnTo>
                  <a:lnTo>
                    <a:pt x="405" y="154"/>
                  </a:lnTo>
                  <a:lnTo>
                    <a:pt x="406" y="154"/>
                  </a:lnTo>
                  <a:lnTo>
                    <a:pt x="408" y="154"/>
                  </a:lnTo>
                  <a:lnTo>
                    <a:pt x="439" y="161"/>
                  </a:lnTo>
                  <a:lnTo>
                    <a:pt x="433" y="182"/>
                  </a:lnTo>
                  <a:lnTo>
                    <a:pt x="500" y="190"/>
                  </a:lnTo>
                  <a:lnTo>
                    <a:pt x="498" y="188"/>
                  </a:lnTo>
                  <a:lnTo>
                    <a:pt x="494" y="186"/>
                  </a:lnTo>
                  <a:lnTo>
                    <a:pt x="490" y="180"/>
                  </a:lnTo>
                  <a:lnTo>
                    <a:pt x="484" y="177"/>
                  </a:lnTo>
                  <a:lnTo>
                    <a:pt x="477" y="169"/>
                  </a:lnTo>
                  <a:lnTo>
                    <a:pt x="467" y="161"/>
                  </a:lnTo>
                  <a:lnTo>
                    <a:pt x="463" y="156"/>
                  </a:lnTo>
                  <a:lnTo>
                    <a:pt x="458" y="152"/>
                  </a:lnTo>
                  <a:lnTo>
                    <a:pt x="454" y="148"/>
                  </a:lnTo>
                  <a:lnTo>
                    <a:pt x="448" y="144"/>
                  </a:lnTo>
                  <a:lnTo>
                    <a:pt x="443" y="139"/>
                  </a:lnTo>
                  <a:lnTo>
                    <a:pt x="439" y="133"/>
                  </a:lnTo>
                  <a:lnTo>
                    <a:pt x="433" y="127"/>
                  </a:lnTo>
                  <a:lnTo>
                    <a:pt x="427" y="123"/>
                  </a:lnTo>
                  <a:lnTo>
                    <a:pt x="422" y="118"/>
                  </a:lnTo>
                  <a:lnTo>
                    <a:pt x="416" y="114"/>
                  </a:lnTo>
                  <a:lnTo>
                    <a:pt x="412" y="110"/>
                  </a:lnTo>
                  <a:lnTo>
                    <a:pt x="406" y="106"/>
                  </a:lnTo>
                  <a:lnTo>
                    <a:pt x="401" y="102"/>
                  </a:lnTo>
                  <a:lnTo>
                    <a:pt x="397" y="99"/>
                  </a:lnTo>
                  <a:lnTo>
                    <a:pt x="391" y="95"/>
                  </a:lnTo>
                  <a:lnTo>
                    <a:pt x="387" y="91"/>
                  </a:lnTo>
                  <a:lnTo>
                    <a:pt x="382" y="89"/>
                  </a:lnTo>
                  <a:lnTo>
                    <a:pt x="378" y="85"/>
                  </a:lnTo>
                  <a:lnTo>
                    <a:pt x="372" y="83"/>
                  </a:lnTo>
                  <a:lnTo>
                    <a:pt x="368" y="82"/>
                  </a:lnTo>
                  <a:lnTo>
                    <a:pt x="361" y="80"/>
                  </a:lnTo>
                  <a:lnTo>
                    <a:pt x="351" y="76"/>
                  </a:lnTo>
                  <a:lnTo>
                    <a:pt x="344" y="74"/>
                  </a:lnTo>
                  <a:lnTo>
                    <a:pt x="336" y="72"/>
                  </a:lnTo>
                  <a:lnTo>
                    <a:pt x="328" y="70"/>
                  </a:lnTo>
                  <a:lnTo>
                    <a:pt x="321" y="68"/>
                  </a:lnTo>
                  <a:lnTo>
                    <a:pt x="313" y="68"/>
                  </a:lnTo>
                  <a:lnTo>
                    <a:pt x="306" y="68"/>
                  </a:lnTo>
                  <a:lnTo>
                    <a:pt x="298" y="66"/>
                  </a:lnTo>
                  <a:lnTo>
                    <a:pt x="294" y="66"/>
                  </a:lnTo>
                  <a:lnTo>
                    <a:pt x="289" y="66"/>
                  </a:lnTo>
                  <a:lnTo>
                    <a:pt x="285" y="66"/>
                  </a:lnTo>
                  <a:lnTo>
                    <a:pt x="279" y="66"/>
                  </a:lnTo>
                  <a:lnTo>
                    <a:pt x="277" y="66"/>
                  </a:lnTo>
                  <a:lnTo>
                    <a:pt x="279" y="64"/>
                  </a:lnTo>
                  <a:lnTo>
                    <a:pt x="285" y="64"/>
                  </a:lnTo>
                  <a:lnTo>
                    <a:pt x="289" y="63"/>
                  </a:lnTo>
                  <a:lnTo>
                    <a:pt x="294" y="63"/>
                  </a:lnTo>
                  <a:lnTo>
                    <a:pt x="300" y="63"/>
                  </a:lnTo>
                  <a:lnTo>
                    <a:pt x="306" y="63"/>
                  </a:lnTo>
                  <a:lnTo>
                    <a:pt x="311" y="61"/>
                  </a:lnTo>
                  <a:lnTo>
                    <a:pt x="319" y="61"/>
                  </a:lnTo>
                  <a:lnTo>
                    <a:pt x="325" y="59"/>
                  </a:lnTo>
                  <a:lnTo>
                    <a:pt x="330" y="59"/>
                  </a:lnTo>
                  <a:lnTo>
                    <a:pt x="336" y="59"/>
                  </a:lnTo>
                  <a:lnTo>
                    <a:pt x="342" y="59"/>
                  </a:lnTo>
                  <a:lnTo>
                    <a:pt x="346" y="59"/>
                  </a:lnTo>
                  <a:lnTo>
                    <a:pt x="351" y="61"/>
                  </a:lnTo>
                  <a:lnTo>
                    <a:pt x="355" y="61"/>
                  </a:lnTo>
                  <a:lnTo>
                    <a:pt x="361" y="63"/>
                  </a:lnTo>
                  <a:lnTo>
                    <a:pt x="367" y="63"/>
                  </a:lnTo>
                  <a:lnTo>
                    <a:pt x="374" y="66"/>
                  </a:lnTo>
                  <a:lnTo>
                    <a:pt x="382" y="68"/>
                  </a:lnTo>
                  <a:lnTo>
                    <a:pt x="391" y="70"/>
                  </a:lnTo>
                  <a:lnTo>
                    <a:pt x="399" y="74"/>
                  </a:lnTo>
                  <a:lnTo>
                    <a:pt x="408" y="78"/>
                  </a:lnTo>
                  <a:lnTo>
                    <a:pt x="416" y="80"/>
                  </a:lnTo>
                  <a:lnTo>
                    <a:pt x="424" y="83"/>
                  </a:lnTo>
                  <a:lnTo>
                    <a:pt x="431" y="85"/>
                  </a:lnTo>
                  <a:lnTo>
                    <a:pt x="437" y="89"/>
                  </a:lnTo>
                  <a:lnTo>
                    <a:pt x="443" y="89"/>
                  </a:lnTo>
                  <a:lnTo>
                    <a:pt x="446" y="91"/>
                  </a:lnTo>
                  <a:lnTo>
                    <a:pt x="448" y="93"/>
                  </a:lnTo>
                  <a:lnTo>
                    <a:pt x="450" y="93"/>
                  </a:lnTo>
                  <a:lnTo>
                    <a:pt x="454" y="70"/>
                  </a:lnTo>
                  <a:lnTo>
                    <a:pt x="452" y="70"/>
                  </a:lnTo>
                  <a:lnTo>
                    <a:pt x="450" y="68"/>
                  </a:lnTo>
                  <a:lnTo>
                    <a:pt x="444" y="66"/>
                  </a:lnTo>
                  <a:lnTo>
                    <a:pt x="441" y="63"/>
                  </a:lnTo>
                  <a:lnTo>
                    <a:pt x="433" y="61"/>
                  </a:lnTo>
                  <a:lnTo>
                    <a:pt x="425" y="57"/>
                  </a:lnTo>
                  <a:lnTo>
                    <a:pt x="418" y="53"/>
                  </a:lnTo>
                  <a:lnTo>
                    <a:pt x="408" y="49"/>
                  </a:lnTo>
                  <a:lnTo>
                    <a:pt x="405" y="45"/>
                  </a:lnTo>
                  <a:lnTo>
                    <a:pt x="399" y="44"/>
                  </a:lnTo>
                  <a:lnTo>
                    <a:pt x="395" y="42"/>
                  </a:lnTo>
                  <a:lnTo>
                    <a:pt x="389" y="40"/>
                  </a:lnTo>
                  <a:lnTo>
                    <a:pt x="380" y="34"/>
                  </a:lnTo>
                  <a:lnTo>
                    <a:pt x="372" y="32"/>
                  </a:lnTo>
                  <a:lnTo>
                    <a:pt x="363" y="26"/>
                  </a:lnTo>
                  <a:lnTo>
                    <a:pt x="355" y="25"/>
                  </a:lnTo>
                  <a:lnTo>
                    <a:pt x="349" y="23"/>
                  </a:lnTo>
                  <a:lnTo>
                    <a:pt x="344" y="21"/>
                  </a:lnTo>
                  <a:lnTo>
                    <a:pt x="338" y="19"/>
                  </a:lnTo>
                  <a:lnTo>
                    <a:pt x="332" y="17"/>
                  </a:lnTo>
                  <a:lnTo>
                    <a:pt x="325" y="17"/>
                  </a:lnTo>
                  <a:lnTo>
                    <a:pt x="319" y="17"/>
                  </a:lnTo>
                  <a:lnTo>
                    <a:pt x="313" y="17"/>
                  </a:lnTo>
                  <a:lnTo>
                    <a:pt x="308" y="17"/>
                  </a:lnTo>
                  <a:lnTo>
                    <a:pt x="300" y="17"/>
                  </a:lnTo>
                  <a:lnTo>
                    <a:pt x="296" y="17"/>
                  </a:lnTo>
                  <a:lnTo>
                    <a:pt x="289" y="17"/>
                  </a:lnTo>
                  <a:lnTo>
                    <a:pt x="285" y="17"/>
                  </a:lnTo>
                  <a:lnTo>
                    <a:pt x="279" y="17"/>
                  </a:lnTo>
                  <a:lnTo>
                    <a:pt x="277" y="17"/>
                  </a:lnTo>
                  <a:lnTo>
                    <a:pt x="270" y="19"/>
                  </a:lnTo>
                  <a:lnTo>
                    <a:pt x="270" y="17"/>
                  </a:lnTo>
                  <a:lnTo>
                    <a:pt x="271" y="11"/>
                  </a:lnTo>
                  <a:lnTo>
                    <a:pt x="275" y="6"/>
                  </a:lnTo>
                  <a:lnTo>
                    <a:pt x="283" y="0"/>
                  </a:lnTo>
                  <a:lnTo>
                    <a:pt x="287" y="0"/>
                  </a:lnTo>
                  <a:lnTo>
                    <a:pt x="290" y="0"/>
                  </a:lnTo>
                  <a:lnTo>
                    <a:pt x="296" y="0"/>
                  </a:lnTo>
                  <a:lnTo>
                    <a:pt x="304" y="2"/>
                  </a:lnTo>
                  <a:lnTo>
                    <a:pt x="308" y="2"/>
                  </a:lnTo>
                  <a:lnTo>
                    <a:pt x="311" y="2"/>
                  </a:lnTo>
                  <a:lnTo>
                    <a:pt x="315" y="2"/>
                  </a:lnTo>
                  <a:lnTo>
                    <a:pt x="321" y="4"/>
                  </a:lnTo>
                  <a:lnTo>
                    <a:pt x="325" y="4"/>
                  </a:lnTo>
                  <a:lnTo>
                    <a:pt x="330" y="6"/>
                  </a:lnTo>
                  <a:lnTo>
                    <a:pt x="336" y="6"/>
                  </a:lnTo>
                  <a:lnTo>
                    <a:pt x="342" y="7"/>
                  </a:lnTo>
                  <a:lnTo>
                    <a:pt x="347" y="7"/>
                  </a:lnTo>
                  <a:lnTo>
                    <a:pt x="351" y="7"/>
                  </a:lnTo>
                  <a:lnTo>
                    <a:pt x="357" y="9"/>
                  </a:lnTo>
                  <a:lnTo>
                    <a:pt x="363" y="11"/>
                  </a:lnTo>
                  <a:lnTo>
                    <a:pt x="368" y="11"/>
                  </a:lnTo>
                  <a:lnTo>
                    <a:pt x="372" y="13"/>
                  </a:lnTo>
                  <a:lnTo>
                    <a:pt x="378" y="15"/>
                  </a:lnTo>
                  <a:lnTo>
                    <a:pt x="384" y="17"/>
                  </a:lnTo>
                  <a:lnTo>
                    <a:pt x="389" y="17"/>
                  </a:lnTo>
                  <a:lnTo>
                    <a:pt x="395" y="19"/>
                  </a:lnTo>
                  <a:lnTo>
                    <a:pt x="399" y="19"/>
                  </a:lnTo>
                  <a:lnTo>
                    <a:pt x="405" y="21"/>
                  </a:lnTo>
                  <a:lnTo>
                    <a:pt x="408" y="23"/>
                  </a:lnTo>
                  <a:lnTo>
                    <a:pt x="414" y="25"/>
                  </a:lnTo>
                  <a:lnTo>
                    <a:pt x="418" y="25"/>
                  </a:lnTo>
                  <a:lnTo>
                    <a:pt x="424" y="26"/>
                  </a:lnTo>
                  <a:lnTo>
                    <a:pt x="431" y="30"/>
                  </a:lnTo>
                  <a:lnTo>
                    <a:pt x="439" y="32"/>
                  </a:lnTo>
                  <a:lnTo>
                    <a:pt x="444" y="36"/>
                  </a:lnTo>
                  <a:lnTo>
                    <a:pt x="452" y="42"/>
                  </a:lnTo>
                  <a:lnTo>
                    <a:pt x="458" y="44"/>
                  </a:lnTo>
                  <a:lnTo>
                    <a:pt x="462" y="49"/>
                  </a:lnTo>
                  <a:lnTo>
                    <a:pt x="467" y="53"/>
                  </a:lnTo>
                  <a:lnTo>
                    <a:pt x="471" y="59"/>
                  </a:lnTo>
                  <a:lnTo>
                    <a:pt x="477" y="64"/>
                  </a:lnTo>
                  <a:lnTo>
                    <a:pt x="482" y="72"/>
                  </a:lnTo>
                  <a:lnTo>
                    <a:pt x="484" y="76"/>
                  </a:lnTo>
                  <a:lnTo>
                    <a:pt x="486" y="80"/>
                  </a:lnTo>
                  <a:lnTo>
                    <a:pt x="475" y="99"/>
                  </a:lnTo>
                  <a:lnTo>
                    <a:pt x="515" y="140"/>
                  </a:lnTo>
                  <a:lnTo>
                    <a:pt x="471" y="135"/>
                  </a:lnTo>
                  <a:lnTo>
                    <a:pt x="473" y="137"/>
                  </a:lnTo>
                  <a:lnTo>
                    <a:pt x="481" y="142"/>
                  </a:lnTo>
                  <a:lnTo>
                    <a:pt x="484" y="144"/>
                  </a:lnTo>
                  <a:lnTo>
                    <a:pt x="488" y="150"/>
                  </a:lnTo>
                  <a:lnTo>
                    <a:pt x="494" y="156"/>
                  </a:lnTo>
                  <a:lnTo>
                    <a:pt x="500" y="161"/>
                  </a:lnTo>
                  <a:lnTo>
                    <a:pt x="503" y="165"/>
                  </a:lnTo>
                  <a:lnTo>
                    <a:pt x="507" y="171"/>
                  </a:lnTo>
                  <a:lnTo>
                    <a:pt x="513" y="177"/>
                  </a:lnTo>
                  <a:lnTo>
                    <a:pt x="517" y="182"/>
                  </a:lnTo>
                  <a:lnTo>
                    <a:pt x="519" y="186"/>
                  </a:lnTo>
                  <a:lnTo>
                    <a:pt x="522" y="192"/>
                  </a:lnTo>
                  <a:lnTo>
                    <a:pt x="522" y="196"/>
                  </a:lnTo>
                  <a:lnTo>
                    <a:pt x="524" y="199"/>
                  </a:lnTo>
                  <a:lnTo>
                    <a:pt x="520" y="205"/>
                  </a:lnTo>
                  <a:lnTo>
                    <a:pt x="515" y="207"/>
                  </a:lnTo>
                  <a:lnTo>
                    <a:pt x="507" y="209"/>
                  </a:lnTo>
                  <a:lnTo>
                    <a:pt x="500" y="209"/>
                  </a:lnTo>
                  <a:lnTo>
                    <a:pt x="492" y="209"/>
                  </a:lnTo>
                  <a:lnTo>
                    <a:pt x="486" y="209"/>
                  </a:lnTo>
                  <a:lnTo>
                    <a:pt x="481" y="207"/>
                  </a:lnTo>
                  <a:lnTo>
                    <a:pt x="479" y="207"/>
                  </a:lnTo>
                  <a:lnTo>
                    <a:pt x="479" y="247"/>
                  </a:lnTo>
                  <a:lnTo>
                    <a:pt x="490" y="268"/>
                  </a:lnTo>
                  <a:lnTo>
                    <a:pt x="488" y="268"/>
                  </a:lnTo>
                  <a:lnTo>
                    <a:pt x="486" y="268"/>
                  </a:lnTo>
                  <a:lnTo>
                    <a:pt x="482" y="270"/>
                  </a:lnTo>
                  <a:lnTo>
                    <a:pt x="477" y="272"/>
                  </a:lnTo>
                  <a:lnTo>
                    <a:pt x="469" y="272"/>
                  </a:lnTo>
                  <a:lnTo>
                    <a:pt x="463" y="272"/>
                  </a:lnTo>
                  <a:lnTo>
                    <a:pt x="456" y="270"/>
                  </a:lnTo>
                  <a:lnTo>
                    <a:pt x="448" y="268"/>
                  </a:lnTo>
                  <a:lnTo>
                    <a:pt x="439" y="262"/>
                  </a:lnTo>
                  <a:lnTo>
                    <a:pt x="429" y="255"/>
                  </a:lnTo>
                  <a:lnTo>
                    <a:pt x="420" y="245"/>
                  </a:lnTo>
                  <a:lnTo>
                    <a:pt x="412" y="237"/>
                  </a:lnTo>
                  <a:lnTo>
                    <a:pt x="405" y="228"/>
                  </a:lnTo>
                  <a:lnTo>
                    <a:pt x="399" y="220"/>
                  </a:lnTo>
                  <a:lnTo>
                    <a:pt x="397" y="217"/>
                  </a:lnTo>
                  <a:lnTo>
                    <a:pt x="395" y="215"/>
                  </a:lnTo>
                  <a:lnTo>
                    <a:pt x="410" y="215"/>
                  </a:lnTo>
                  <a:lnTo>
                    <a:pt x="448" y="251"/>
                  </a:lnTo>
                  <a:lnTo>
                    <a:pt x="446" y="205"/>
                  </a:lnTo>
                  <a:lnTo>
                    <a:pt x="410" y="192"/>
                  </a:lnTo>
                  <a:lnTo>
                    <a:pt x="408" y="192"/>
                  </a:lnTo>
                  <a:lnTo>
                    <a:pt x="405" y="196"/>
                  </a:lnTo>
                  <a:lnTo>
                    <a:pt x="399" y="196"/>
                  </a:lnTo>
                  <a:lnTo>
                    <a:pt x="397" y="198"/>
                  </a:lnTo>
                  <a:lnTo>
                    <a:pt x="391" y="199"/>
                  </a:lnTo>
                  <a:lnTo>
                    <a:pt x="386" y="203"/>
                  </a:lnTo>
                  <a:lnTo>
                    <a:pt x="378" y="205"/>
                  </a:lnTo>
                  <a:lnTo>
                    <a:pt x="372" y="207"/>
                  </a:lnTo>
                  <a:lnTo>
                    <a:pt x="367" y="209"/>
                  </a:lnTo>
                  <a:lnTo>
                    <a:pt x="361" y="213"/>
                  </a:lnTo>
                  <a:lnTo>
                    <a:pt x="351" y="217"/>
                  </a:lnTo>
                  <a:lnTo>
                    <a:pt x="344" y="218"/>
                  </a:lnTo>
                  <a:lnTo>
                    <a:pt x="336" y="222"/>
                  </a:lnTo>
                  <a:lnTo>
                    <a:pt x="330" y="226"/>
                  </a:lnTo>
                  <a:lnTo>
                    <a:pt x="321" y="228"/>
                  </a:lnTo>
                  <a:lnTo>
                    <a:pt x="313" y="232"/>
                  </a:lnTo>
                  <a:lnTo>
                    <a:pt x="304" y="236"/>
                  </a:lnTo>
                  <a:lnTo>
                    <a:pt x="296" y="237"/>
                  </a:lnTo>
                  <a:lnTo>
                    <a:pt x="289" y="241"/>
                  </a:lnTo>
                  <a:lnTo>
                    <a:pt x="281" y="245"/>
                  </a:lnTo>
                  <a:lnTo>
                    <a:pt x="273" y="247"/>
                  </a:lnTo>
                  <a:lnTo>
                    <a:pt x="266" y="251"/>
                  </a:lnTo>
                  <a:lnTo>
                    <a:pt x="258" y="253"/>
                  </a:lnTo>
                  <a:lnTo>
                    <a:pt x="251" y="255"/>
                  </a:lnTo>
                  <a:lnTo>
                    <a:pt x="245" y="256"/>
                  </a:lnTo>
                  <a:lnTo>
                    <a:pt x="239" y="260"/>
                  </a:lnTo>
                  <a:lnTo>
                    <a:pt x="233" y="260"/>
                  </a:lnTo>
                  <a:lnTo>
                    <a:pt x="228" y="262"/>
                  </a:lnTo>
                  <a:lnTo>
                    <a:pt x="224" y="264"/>
                  </a:lnTo>
                  <a:lnTo>
                    <a:pt x="220" y="266"/>
                  </a:lnTo>
                  <a:lnTo>
                    <a:pt x="213" y="266"/>
                  </a:lnTo>
                  <a:lnTo>
                    <a:pt x="203" y="266"/>
                  </a:lnTo>
                  <a:lnTo>
                    <a:pt x="199" y="266"/>
                  </a:lnTo>
                  <a:lnTo>
                    <a:pt x="194" y="266"/>
                  </a:lnTo>
                  <a:lnTo>
                    <a:pt x="188" y="266"/>
                  </a:lnTo>
                  <a:lnTo>
                    <a:pt x="184" y="266"/>
                  </a:lnTo>
                  <a:lnTo>
                    <a:pt x="178" y="266"/>
                  </a:lnTo>
                  <a:lnTo>
                    <a:pt x="175" y="266"/>
                  </a:lnTo>
                  <a:lnTo>
                    <a:pt x="169" y="264"/>
                  </a:lnTo>
                  <a:lnTo>
                    <a:pt x="163" y="264"/>
                  </a:lnTo>
                  <a:lnTo>
                    <a:pt x="154" y="264"/>
                  </a:lnTo>
                  <a:lnTo>
                    <a:pt x="146" y="264"/>
                  </a:lnTo>
                  <a:lnTo>
                    <a:pt x="137" y="262"/>
                  </a:lnTo>
                  <a:lnTo>
                    <a:pt x="129" y="262"/>
                  </a:lnTo>
                  <a:lnTo>
                    <a:pt x="121" y="260"/>
                  </a:lnTo>
                  <a:lnTo>
                    <a:pt x="116" y="260"/>
                  </a:lnTo>
                  <a:lnTo>
                    <a:pt x="108" y="258"/>
                  </a:lnTo>
                  <a:lnTo>
                    <a:pt x="106" y="258"/>
                  </a:lnTo>
                  <a:lnTo>
                    <a:pt x="102" y="258"/>
                  </a:lnTo>
                  <a:lnTo>
                    <a:pt x="104" y="256"/>
                  </a:lnTo>
                  <a:lnTo>
                    <a:pt x="108" y="256"/>
                  </a:lnTo>
                  <a:lnTo>
                    <a:pt x="112" y="256"/>
                  </a:lnTo>
                  <a:lnTo>
                    <a:pt x="119" y="256"/>
                  </a:lnTo>
                  <a:lnTo>
                    <a:pt x="127" y="256"/>
                  </a:lnTo>
                  <a:lnTo>
                    <a:pt x="135" y="255"/>
                  </a:lnTo>
                  <a:lnTo>
                    <a:pt x="140" y="255"/>
                  </a:lnTo>
                  <a:lnTo>
                    <a:pt x="146" y="255"/>
                  </a:lnTo>
                  <a:lnTo>
                    <a:pt x="152" y="255"/>
                  </a:lnTo>
                  <a:lnTo>
                    <a:pt x="157" y="255"/>
                  </a:lnTo>
                  <a:lnTo>
                    <a:pt x="163" y="253"/>
                  </a:lnTo>
                  <a:lnTo>
                    <a:pt x="167" y="253"/>
                  </a:lnTo>
                  <a:lnTo>
                    <a:pt x="173" y="251"/>
                  </a:lnTo>
                  <a:lnTo>
                    <a:pt x="178" y="251"/>
                  </a:lnTo>
                  <a:lnTo>
                    <a:pt x="184" y="249"/>
                  </a:lnTo>
                  <a:lnTo>
                    <a:pt x="188" y="249"/>
                  </a:lnTo>
                  <a:lnTo>
                    <a:pt x="194" y="247"/>
                  </a:lnTo>
                  <a:lnTo>
                    <a:pt x="199" y="247"/>
                  </a:lnTo>
                  <a:lnTo>
                    <a:pt x="207" y="245"/>
                  </a:lnTo>
                  <a:lnTo>
                    <a:pt x="214" y="243"/>
                  </a:lnTo>
                  <a:lnTo>
                    <a:pt x="222" y="241"/>
                  </a:lnTo>
                  <a:lnTo>
                    <a:pt x="228" y="239"/>
                  </a:lnTo>
                  <a:lnTo>
                    <a:pt x="178" y="215"/>
                  </a:lnTo>
                  <a:lnTo>
                    <a:pt x="175" y="217"/>
                  </a:lnTo>
                  <a:lnTo>
                    <a:pt x="171" y="217"/>
                  </a:lnTo>
                  <a:lnTo>
                    <a:pt x="165" y="218"/>
                  </a:lnTo>
                  <a:lnTo>
                    <a:pt x="157" y="220"/>
                  </a:lnTo>
                  <a:lnTo>
                    <a:pt x="152" y="224"/>
                  </a:lnTo>
                  <a:lnTo>
                    <a:pt x="142" y="226"/>
                  </a:lnTo>
                  <a:lnTo>
                    <a:pt x="135" y="228"/>
                  </a:lnTo>
                  <a:lnTo>
                    <a:pt x="129" y="230"/>
                  </a:lnTo>
                  <a:lnTo>
                    <a:pt x="123" y="230"/>
                  </a:lnTo>
                  <a:lnTo>
                    <a:pt x="117" y="232"/>
                  </a:lnTo>
                  <a:lnTo>
                    <a:pt x="114" y="234"/>
                  </a:lnTo>
                  <a:lnTo>
                    <a:pt x="104" y="236"/>
                  </a:lnTo>
                  <a:lnTo>
                    <a:pt x="97" y="237"/>
                  </a:lnTo>
                  <a:lnTo>
                    <a:pt x="87" y="237"/>
                  </a:lnTo>
                  <a:lnTo>
                    <a:pt x="79" y="239"/>
                  </a:lnTo>
                  <a:lnTo>
                    <a:pt x="72" y="239"/>
                  </a:lnTo>
                  <a:lnTo>
                    <a:pt x="66" y="239"/>
                  </a:lnTo>
                  <a:lnTo>
                    <a:pt x="60" y="237"/>
                  </a:lnTo>
                  <a:lnTo>
                    <a:pt x="53" y="236"/>
                  </a:lnTo>
                  <a:lnTo>
                    <a:pt x="47" y="232"/>
                  </a:lnTo>
                  <a:lnTo>
                    <a:pt x="43" y="230"/>
                  </a:lnTo>
                  <a:lnTo>
                    <a:pt x="36" y="226"/>
                  </a:lnTo>
                  <a:lnTo>
                    <a:pt x="32" y="222"/>
                  </a:lnTo>
                  <a:lnTo>
                    <a:pt x="26" y="217"/>
                  </a:lnTo>
                  <a:lnTo>
                    <a:pt x="22" y="215"/>
                  </a:lnTo>
                  <a:lnTo>
                    <a:pt x="17" y="209"/>
                  </a:lnTo>
                  <a:lnTo>
                    <a:pt x="13" y="205"/>
                  </a:lnTo>
                  <a:lnTo>
                    <a:pt x="9" y="201"/>
                  </a:lnTo>
                  <a:lnTo>
                    <a:pt x="5" y="198"/>
                  </a:lnTo>
                  <a:lnTo>
                    <a:pt x="2" y="194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1" name="Freeform 34"/>
            <p:cNvSpPr>
              <a:spLocks/>
            </p:cNvSpPr>
            <p:nvPr/>
          </p:nvSpPr>
          <p:spPr bwMode="auto">
            <a:xfrm>
              <a:off x="1117" y="2447"/>
              <a:ext cx="76" cy="17"/>
            </a:xfrm>
            <a:custGeom>
              <a:avLst/>
              <a:gdLst>
                <a:gd name="T0" fmla="*/ 1 w 152"/>
                <a:gd name="T1" fmla="*/ 1 h 34"/>
                <a:gd name="T2" fmla="*/ 1 w 152"/>
                <a:gd name="T3" fmla="*/ 1 h 34"/>
                <a:gd name="T4" fmla="*/ 1 w 152"/>
                <a:gd name="T5" fmla="*/ 1 h 34"/>
                <a:gd name="T6" fmla="*/ 1 w 152"/>
                <a:gd name="T7" fmla="*/ 1 h 34"/>
                <a:gd name="T8" fmla="*/ 1 w 152"/>
                <a:gd name="T9" fmla="*/ 1 h 34"/>
                <a:gd name="T10" fmla="*/ 1 w 152"/>
                <a:gd name="T11" fmla="*/ 1 h 34"/>
                <a:gd name="T12" fmla="*/ 1 w 152"/>
                <a:gd name="T13" fmla="*/ 1 h 34"/>
                <a:gd name="T14" fmla="*/ 1 w 152"/>
                <a:gd name="T15" fmla="*/ 1 h 34"/>
                <a:gd name="T16" fmla="*/ 1 w 152"/>
                <a:gd name="T17" fmla="*/ 1 h 34"/>
                <a:gd name="T18" fmla="*/ 1 w 152"/>
                <a:gd name="T19" fmla="*/ 1 h 34"/>
                <a:gd name="T20" fmla="*/ 1 w 152"/>
                <a:gd name="T21" fmla="*/ 1 h 34"/>
                <a:gd name="T22" fmla="*/ 1 w 152"/>
                <a:gd name="T23" fmla="*/ 1 h 34"/>
                <a:gd name="T24" fmla="*/ 1 w 152"/>
                <a:gd name="T25" fmla="*/ 1 h 34"/>
                <a:gd name="T26" fmla="*/ 1 w 152"/>
                <a:gd name="T27" fmla="*/ 1 h 34"/>
                <a:gd name="T28" fmla="*/ 1 w 152"/>
                <a:gd name="T29" fmla="*/ 1 h 34"/>
                <a:gd name="T30" fmla="*/ 1 w 152"/>
                <a:gd name="T31" fmla="*/ 1 h 34"/>
                <a:gd name="T32" fmla="*/ 1 w 152"/>
                <a:gd name="T33" fmla="*/ 1 h 34"/>
                <a:gd name="T34" fmla="*/ 1 w 152"/>
                <a:gd name="T35" fmla="*/ 1 h 34"/>
                <a:gd name="T36" fmla="*/ 1 w 152"/>
                <a:gd name="T37" fmla="*/ 1 h 34"/>
                <a:gd name="T38" fmla="*/ 1 w 152"/>
                <a:gd name="T39" fmla="*/ 1 h 34"/>
                <a:gd name="T40" fmla="*/ 1 w 152"/>
                <a:gd name="T41" fmla="*/ 1 h 34"/>
                <a:gd name="T42" fmla="*/ 1 w 152"/>
                <a:gd name="T43" fmla="*/ 0 h 34"/>
                <a:gd name="T44" fmla="*/ 1 w 152"/>
                <a:gd name="T45" fmla="*/ 0 h 34"/>
                <a:gd name="T46" fmla="*/ 1 w 152"/>
                <a:gd name="T47" fmla="*/ 0 h 34"/>
                <a:gd name="T48" fmla="*/ 1 w 152"/>
                <a:gd name="T49" fmla="*/ 0 h 34"/>
                <a:gd name="T50" fmla="*/ 1 w 152"/>
                <a:gd name="T51" fmla="*/ 1 h 34"/>
                <a:gd name="T52" fmla="*/ 1 w 152"/>
                <a:gd name="T53" fmla="*/ 1 h 34"/>
                <a:gd name="T54" fmla="*/ 1 w 152"/>
                <a:gd name="T55" fmla="*/ 1 h 34"/>
                <a:gd name="T56" fmla="*/ 1 w 152"/>
                <a:gd name="T57" fmla="*/ 1 h 34"/>
                <a:gd name="T58" fmla="*/ 0 w 152"/>
                <a:gd name="T59" fmla="*/ 1 h 34"/>
                <a:gd name="T60" fmla="*/ 1 w 152"/>
                <a:gd name="T61" fmla="*/ 1 h 34"/>
                <a:gd name="T62" fmla="*/ 1 w 152"/>
                <a:gd name="T63" fmla="*/ 1 h 34"/>
                <a:gd name="T64" fmla="*/ 1 w 152"/>
                <a:gd name="T65" fmla="*/ 1 h 34"/>
                <a:gd name="T66" fmla="*/ 1 w 152"/>
                <a:gd name="T67" fmla="*/ 1 h 34"/>
                <a:gd name="T68" fmla="*/ 1 w 152"/>
                <a:gd name="T69" fmla="*/ 1 h 34"/>
                <a:gd name="T70" fmla="*/ 1 w 152"/>
                <a:gd name="T71" fmla="*/ 1 h 34"/>
                <a:gd name="T72" fmla="*/ 1 w 152"/>
                <a:gd name="T73" fmla="*/ 1 h 34"/>
                <a:gd name="T74" fmla="*/ 1 w 152"/>
                <a:gd name="T75" fmla="*/ 1 h 34"/>
                <a:gd name="T76" fmla="*/ 1 w 152"/>
                <a:gd name="T77" fmla="*/ 1 h 34"/>
                <a:gd name="T78" fmla="*/ 1 w 152"/>
                <a:gd name="T79" fmla="*/ 1 h 34"/>
                <a:gd name="T80" fmla="*/ 1 w 152"/>
                <a:gd name="T81" fmla="*/ 1 h 34"/>
                <a:gd name="T82" fmla="*/ 1 w 152"/>
                <a:gd name="T83" fmla="*/ 1 h 34"/>
                <a:gd name="T84" fmla="*/ 1 w 152"/>
                <a:gd name="T85" fmla="*/ 1 h 34"/>
                <a:gd name="T86" fmla="*/ 1 w 152"/>
                <a:gd name="T87" fmla="*/ 1 h 34"/>
                <a:gd name="T88" fmla="*/ 1 w 152"/>
                <a:gd name="T89" fmla="*/ 1 h 34"/>
                <a:gd name="T90" fmla="*/ 1 w 152"/>
                <a:gd name="T91" fmla="*/ 1 h 34"/>
                <a:gd name="T92" fmla="*/ 1 w 152"/>
                <a:gd name="T93" fmla="*/ 1 h 34"/>
                <a:gd name="T94" fmla="*/ 1 w 152"/>
                <a:gd name="T95" fmla="*/ 1 h 34"/>
                <a:gd name="T96" fmla="*/ 1 w 152"/>
                <a:gd name="T97" fmla="*/ 1 h 34"/>
                <a:gd name="T98" fmla="*/ 1 w 152"/>
                <a:gd name="T99" fmla="*/ 1 h 34"/>
                <a:gd name="T100" fmla="*/ 1 w 152"/>
                <a:gd name="T101" fmla="*/ 1 h 34"/>
                <a:gd name="T102" fmla="*/ 1 w 152"/>
                <a:gd name="T103" fmla="*/ 1 h 34"/>
                <a:gd name="T104" fmla="*/ 1 w 152"/>
                <a:gd name="T105" fmla="*/ 1 h 34"/>
                <a:gd name="T106" fmla="*/ 1 w 152"/>
                <a:gd name="T107" fmla="*/ 1 h 34"/>
                <a:gd name="T108" fmla="*/ 1 w 152"/>
                <a:gd name="T109" fmla="*/ 1 h 34"/>
                <a:gd name="T110" fmla="*/ 1 w 152"/>
                <a:gd name="T111" fmla="*/ 1 h 34"/>
                <a:gd name="T112" fmla="*/ 1 w 152"/>
                <a:gd name="T113" fmla="*/ 1 h 34"/>
                <a:gd name="T114" fmla="*/ 1 w 152"/>
                <a:gd name="T115" fmla="*/ 1 h 34"/>
                <a:gd name="T116" fmla="*/ 1 w 152"/>
                <a:gd name="T117" fmla="*/ 1 h 34"/>
                <a:gd name="T118" fmla="*/ 1 w 152"/>
                <a:gd name="T119" fmla="*/ 1 h 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2"/>
                <a:gd name="T181" fmla="*/ 0 h 34"/>
                <a:gd name="T182" fmla="*/ 152 w 152"/>
                <a:gd name="T183" fmla="*/ 34 h 3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2" h="34">
                  <a:moveTo>
                    <a:pt x="152" y="29"/>
                  </a:moveTo>
                  <a:lnTo>
                    <a:pt x="150" y="27"/>
                  </a:lnTo>
                  <a:lnTo>
                    <a:pt x="147" y="27"/>
                  </a:lnTo>
                  <a:lnTo>
                    <a:pt x="141" y="23"/>
                  </a:lnTo>
                  <a:lnTo>
                    <a:pt x="133" y="21"/>
                  </a:lnTo>
                  <a:lnTo>
                    <a:pt x="124" y="19"/>
                  </a:lnTo>
                  <a:lnTo>
                    <a:pt x="116" y="17"/>
                  </a:lnTo>
                  <a:lnTo>
                    <a:pt x="110" y="15"/>
                  </a:lnTo>
                  <a:lnTo>
                    <a:pt x="107" y="13"/>
                  </a:lnTo>
                  <a:lnTo>
                    <a:pt x="101" y="13"/>
                  </a:lnTo>
                  <a:lnTo>
                    <a:pt x="97" y="12"/>
                  </a:lnTo>
                  <a:lnTo>
                    <a:pt x="90" y="10"/>
                  </a:lnTo>
                  <a:lnTo>
                    <a:pt x="86" y="10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69" y="6"/>
                  </a:lnTo>
                  <a:lnTo>
                    <a:pt x="63" y="6"/>
                  </a:lnTo>
                  <a:lnTo>
                    <a:pt x="59" y="4"/>
                  </a:lnTo>
                  <a:lnTo>
                    <a:pt x="55" y="4"/>
                  </a:lnTo>
                  <a:lnTo>
                    <a:pt x="50" y="2"/>
                  </a:lnTo>
                  <a:lnTo>
                    <a:pt x="44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12" y="6"/>
                  </a:lnTo>
                  <a:lnTo>
                    <a:pt x="8" y="10"/>
                  </a:lnTo>
                  <a:lnTo>
                    <a:pt x="4" y="13"/>
                  </a:lnTo>
                  <a:lnTo>
                    <a:pt x="0" y="23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12" y="31"/>
                  </a:lnTo>
                  <a:lnTo>
                    <a:pt x="17" y="31"/>
                  </a:lnTo>
                  <a:lnTo>
                    <a:pt x="27" y="31"/>
                  </a:lnTo>
                  <a:lnTo>
                    <a:pt x="31" y="31"/>
                  </a:lnTo>
                  <a:lnTo>
                    <a:pt x="36" y="31"/>
                  </a:lnTo>
                  <a:lnTo>
                    <a:pt x="42" y="31"/>
                  </a:lnTo>
                  <a:lnTo>
                    <a:pt x="46" y="31"/>
                  </a:lnTo>
                  <a:lnTo>
                    <a:pt x="51" y="31"/>
                  </a:lnTo>
                  <a:lnTo>
                    <a:pt x="57" y="31"/>
                  </a:lnTo>
                  <a:lnTo>
                    <a:pt x="63" y="31"/>
                  </a:lnTo>
                  <a:lnTo>
                    <a:pt x="71" y="32"/>
                  </a:lnTo>
                  <a:lnTo>
                    <a:pt x="74" y="32"/>
                  </a:lnTo>
                  <a:lnTo>
                    <a:pt x="80" y="32"/>
                  </a:lnTo>
                  <a:lnTo>
                    <a:pt x="86" y="32"/>
                  </a:lnTo>
                  <a:lnTo>
                    <a:pt x="91" y="32"/>
                  </a:lnTo>
                  <a:lnTo>
                    <a:pt x="97" y="32"/>
                  </a:lnTo>
                  <a:lnTo>
                    <a:pt x="101" y="32"/>
                  </a:lnTo>
                  <a:lnTo>
                    <a:pt x="107" y="32"/>
                  </a:lnTo>
                  <a:lnTo>
                    <a:pt x="112" y="32"/>
                  </a:lnTo>
                  <a:lnTo>
                    <a:pt x="120" y="32"/>
                  </a:lnTo>
                  <a:lnTo>
                    <a:pt x="126" y="32"/>
                  </a:lnTo>
                  <a:lnTo>
                    <a:pt x="131" y="34"/>
                  </a:lnTo>
                  <a:lnTo>
                    <a:pt x="135" y="34"/>
                  </a:lnTo>
                  <a:lnTo>
                    <a:pt x="141" y="34"/>
                  </a:lnTo>
                  <a:lnTo>
                    <a:pt x="147" y="32"/>
                  </a:lnTo>
                  <a:lnTo>
                    <a:pt x="150" y="31"/>
                  </a:lnTo>
                  <a:lnTo>
                    <a:pt x="152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2" name="Freeform 35"/>
            <p:cNvSpPr>
              <a:spLocks/>
            </p:cNvSpPr>
            <p:nvPr/>
          </p:nvSpPr>
          <p:spPr bwMode="auto">
            <a:xfrm>
              <a:off x="1145" y="2402"/>
              <a:ext cx="101" cy="55"/>
            </a:xfrm>
            <a:custGeom>
              <a:avLst/>
              <a:gdLst>
                <a:gd name="T0" fmla="*/ 0 w 204"/>
                <a:gd name="T1" fmla="*/ 1 h 108"/>
                <a:gd name="T2" fmla="*/ 0 w 204"/>
                <a:gd name="T3" fmla="*/ 1 h 108"/>
                <a:gd name="T4" fmla="*/ 0 w 204"/>
                <a:gd name="T5" fmla="*/ 1 h 108"/>
                <a:gd name="T6" fmla="*/ 0 w 204"/>
                <a:gd name="T7" fmla="*/ 1 h 108"/>
                <a:gd name="T8" fmla="*/ 0 w 204"/>
                <a:gd name="T9" fmla="*/ 1 h 108"/>
                <a:gd name="T10" fmla="*/ 0 w 204"/>
                <a:gd name="T11" fmla="*/ 1 h 108"/>
                <a:gd name="T12" fmla="*/ 0 w 204"/>
                <a:gd name="T13" fmla="*/ 1 h 108"/>
                <a:gd name="T14" fmla="*/ 0 w 204"/>
                <a:gd name="T15" fmla="*/ 1 h 108"/>
                <a:gd name="T16" fmla="*/ 0 w 204"/>
                <a:gd name="T17" fmla="*/ 1 h 108"/>
                <a:gd name="T18" fmla="*/ 0 w 204"/>
                <a:gd name="T19" fmla="*/ 1 h 108"/>
                <a:gd name="T20" fmla="*/ 0 w 204"/>
                <a:gd name="T21" fmla="*/ 1 h 108"/>
                <a:gd name="T22" fmla="*/ 0 w 204"/>
                <a:gd name="T23" fmla="*/ 1 h 108"/>
                <a:gd name="T24" fmla="*/ 0 w 204"/>
                <a:gd name="T25" fmla="*/ 1 h 108"/>
                <a:gd name="T26" fmla="*/ 0 w 204"/>
                <a:gd name="T27" fmla="*/ 1 h 108"/>
                <a:gd name="T28" fmla="*/ 0 w 204"/>
                <a:gd name="T29" fmla="*/ 1 h 108"/>
                <a:gd name="T30" fmla="*/ 0 w 204"/>
                <a:gd name="T31" fmla="*/ 1 h 108"/>
                <a:gd name="T32" fmla="*/ 0 w 204"/>
                <a:gd name="T33" fmla="*/ 1 h 108"/>
                <a:gd name="T34" fmla="*/ 0 w 204"/>
                <a:gd name="T35" fmla="*/ 1 h 108"/>
                <a:gd name="T36" fmla="*/ 0 w 204"/>
                <a:gd name="T37" fmla="*/ 1 h 108"/>
                <a:gd name="T38" fmla="*/ 0 w 204"/>
                <a:gd name="T39" fmla="*/ 0 h 108"/>
                <a:gd name="T40" fmla="*/ 0 w 204"/>
                <a:gd name="T41" fmla="*/ 1 h 108"/>
                <a:gd name="T42" fmla="*/ 0 w 204"/>
                <a:gd name="T43" fmla="*/ 1 h 108"/>
                <a:gd name="T44" fmla="*/ 0 w 204"/>
                <a:gd name="T45" fmla="*/ 1 h 108"/>
                <a:gd name="T46" fmla="*/ 0 w 204"/>
                <a:gd name="T47" fmla="*/ 1 h 108"/>
                <a:gd name="T48" fmla="*/ 0 w 204"/>
                <a:gd name="T49" fmla="*/ 1 h 108"/>
                <a:gd name="T50" fmla="*/ 0 w 204"/>
                <a:gd name="T51" fmla="*/ 1 h 108"/>
                <a:gd name="T52" fmla="*/ 0 w 204"/>
                <a:gd name="T53" fmla="*/ 1 h 108"/>
                <a:gd name="T54" fmla="*/ 0 w 204"/>
                <a:gd name="T55" fmla="*/ 1 h 108"/>
                <a:gd name="T56" fmla="*/ 0 w 204"/>
                <a:gd name="T57" fmla="*/ 1 h 108"/>
                <a:gd name="T58" fmla="*/ 0 w 204"/>
                <a:gd name="T59" fmla="*/ 1 h 108"/>
                <a:gd name="T60" fmla="*/ 0 w 204"/>
                <a:gd name="T61" fmla="*/ 1 h 108"/>
                <a:gd name="T62" fmla="*/ 0 w 204"/>
                <a:gd name="T63" fmla="*/ 1 h 108"/>
                <a:gd name="T64" fmla="*/ 0 w 204"/>
                <a:gd name="T65" fmla="*/ 1 h 108"/>
                <a:gd name="T66" fmla="*/ 0 w 204"/>
                <a:gd name="T67" fmla="*/ 1 h 108"/>
                <a:gd name="T68" fmla="*/ 0 w 204"/>
                <a:gd name="T69" fmla="*/ 1 h 108"/>
                <a:gd name="T70" fmla="*/ 0 w 204"/>
                <a:gd name="T71" fmla="*/ 1 h 108"/>
                <a:gd name="T72" fmla="*/ 0 w 204"/>
                <a:gd name="T73" fmla="*/ 1 h 108"/>
                <a:gd name="T74" fmla="*/ 0 w 204"/>
                <a:gd name="T75" fmla="*/ 1 h 108"/>
                <a:gd name="T76" fmla="*/ 0 w 204"/>
                <a:gd name="T77" fmla="*/ 1 h 108"/>
                <a:gd name="T78" fmla="*/ 0 w 204"/>
                <a:gd name="T79" fmla="*/ 1 h 108"/>
                <a:gd name="T80" fmla="*/ 0 w 204"/>
                <a:gd name="T81" fmla="*/ 1 h 108"/>
                <a:gd name="T82" fmla="*/ 0 w 204"/>
                <a:gd name="T83" fmla="*/ 1 h 108"/>
                <a:gd name="T84" fmla="*/ 0 w 204"/>
                <a:gd name="T85" fmla="*/ 1 h 108"/>
                <a:gd name="T86" fmla="*/ 0 w 204"/>
                <a:gd name="T87" fmla="*/ 1 h 108"/>
                <a:gd name="T88" fmla="*/ 0 w 204"/>
                <a:gd name="T89" fmla="*/ 1 h 108"/>
                <a:gd name="T90" fmla="*/ 0 w 204"/>
                <a:gd name="T91" fmla="*/ 1 h 108"/>
                <a:gd name="T92" fmla="*/ 0 w 204"/>
                <a:gd name="T93" fmla="*/ 1 h 108"/>
                <a:gd name="T94" fmla="*/ 0 w 204"/>
                <a:gd name="T95" fmla="*/ 1 h 108"/>
                <a:gd name="T96" fmla="*/ 0 w 204"/>
                <a:gd name="T97" fmla="*/ 1 h 108"/>
                <a:gd name="T98" fmla="*/ 0 w 204"/>
                <a:gd name="T99" fmla="*/ 1 h 108"/>
                <a:gd name="T100" fmla="*/ 0 w 204"/>
                <a:gd name="T101" fmla="*/ 1 h 108"/>
                <a:gd name="T102" fmla="*/ 0 w 204"/>
                <a:gd name="T103" fmla="*/ 1 h 108"/>
                <a:gd name="T104" fmla="*/ 0 w 204"/>
                <a:gd name="T105" fmla="*/ 1 h 108"/>
                <a:gd name="T106" fmla="*/ 0 w 204"/>
                <a:gd name="T107" fmla="*/ 1 h 108"/>
                <a:gd name="T108" fmla="*/ 0 w 204"/>
                <a:gd name="T109" fmla="*/ 1 h 108"/>
                <a:gd name="T110" fmla="*/ 0 w 204"/>
                <a:gd name="T111" fmla="*/ 1 h 108"/>
                <a:gd name="T112" fmla="*/ 0 w 204"/>
                <a:gd name="T113" fmla="*/ 1 h 108"/>
                <a:gd name="T114" fmla="*/ 0 w 204"/>
                <a:gd name="T115" fmla="*/ 1 h 108"/>
                <a:gd name="T116" fmla="*/ 0 w 204"/>
                <a:gd name="T117" fmla="*/ 1 h 108"/>
                <a:gd name="T118" fmla="*/ 0 w 204"/>
                <a:gd name="T119" fmla="*/ 1 h 1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4"/>
                <a:gd name="T181" fmla="*/ 0 h 108"/>
                <a:gd name="T182" fmla="*/ 204 w 204"/>
                <a:gd name="T183" fmla="*/ 108 h 10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4" h="108">
                  <a:moveTo>
                    <a:pt x="2" y="70"/>
                  </a:moveTo>
                  <a:lnTo>
                    <a:pt x="0" y="64"/>
                  </a:lnTo>
                  <a:lnTo>
                    <a:pt x="0" y="61"/>
                  </a:lnTo>
                  <a:lnTo>
                    <a:pt x="2" y="57"/>
                  </a:lnTo>
                  <a:lnTo>
                    <a:pt x="4" y="53"/>
                  </a:lnTo>
                  <a:lnTo>
                    <a:pt x="8" y="51"/>
                  </a:lnTo>
                  <a:lnTo>
                    <a:pt x="12" y="49"/>
                  </a:lnTo>
                  <a:lnTo>
                    <a:pt x="16" y="49"/>
                  </a:lnTo>
                  <a:lnTo>
                    <a:pt x="23" y="49"/>
                  </a:lnTo>
                  <a:lnTo>
                    <a:pt x="27" y="49"/>
                  </a:lnTo>
                  <a:lnTo>
                    <a:pt x="33" y="49"/>
                  </a:lnTo>
                  <a:lnTo>
                    <a:pt x="38" y="51"/>
                  </a:lnTo>
                  <a:lnTo>
                    <a:pt x="44" y="53"/>
                  </a:lnTo>
                  <a:lnTo>
                    <a:pt x="52" y="55"/>
                  </a:lnTo>
                  <a:lnTo>
                    <a:pt x="57" y="59"/>
                  </a:lnTo>
                  <a:lnTo>
                    <a:pt x="65" y="61"/>
                  </a:lnTo>
                  <a:lnTo>
                    <a:pt x="73" y="63"/>
                  </a:lnTo>
                  <a:lnTo>
                    <a:pt x="78" y="64"/>
                  </a:lnTo>
                  <a:lnTo>
                    <a:pt x="84" y="68"/>
                  </a:lnTo>
                  <a:lnTo>
                    <a:pt x="90" y="70"/>
                  </a:lnTo>
                  <a:lnTo>
                    <a:pt x="95" y="72"/>
                  </a:lnTo>
                  <a:lnTo>
                    <a:pt x="103" y="74"/>
                  </a:lnTo>
                  <a:lnTo>
                    <a:pt x="105" y="74"/>
                  </a:lnTo>
                  <a:lnTo>
                    <a:pt x="105" y="70"/>
                  </a:lnTo>
                  <a:lnTo>
                    <a:pt x="103" y="68"/>
                  </a:lnTo>
                  <a:lnTo>
                    <a:pt x="99" y="64"/>
                  </a:lnTo>
                  <a:lnTo>
                    <a:pt x="97" y="61"/>
                  </a:lnTo>
                  <a:lnTo>
                    <a:pt x="93" y="53"/>
                  </a:lnTo>
                  <a:lnTo>
                    <a:pt x="90" y="49"/>
                  </a:lnTo>
                  <a:lnTo>
                    <a:pt x="86" y="44"/>
                  </a:lnTo>
                  <a:lnTo>
                    <a:pt x="82" y="36"/>
                  </a:lnTo>
                  <a:lnTo>
                    <a:pt x="78" y="30"/>
                  </a:lnTo>
                  <a:lnTo>
                    <a:pt x="74" y="25"/>
                  </a:lnTo>
                  <a:lnTo>
                    <a:pt x="71" y="17"/>
                  </a:lnTo>
                  <a:lnTo>
                    <a:pt x="69" y="13"/>
                  </a:lnTo>
                  <a:lnTo>
                    <a:pt x="67" y="7"/>
                  </a:lnTo>
                  <a:lnTo>
                    <a:pt x="67" y="4"/>
                  </a:lnTo>
                  <a:lnTo>
                    <a:pt x="67" y="2"/>
                  </a:lnTo>
                  <a:lnTo>
                    <a:pt x="69" y="0"/>
                  </a:lnTo>
                  <a:lnTo>
                    <a:pt x="74" y="0"/>
                  </a:lnTo>
                  <a:lnTo>
                    <a:pt x="82" y="4"/>
                  </a:lnTo>
                  <a:lnTo>
                    <a:pt x="88" y="6"/>
                  </a:lnTo>
                  <a:lnTo>
                    <a:pt x="93" y="7"/>
                  </a:lnTo>
                  <a:lnTo>
                    <a:pt x="99" y="11"/>
                  </a:lnTo>
                  <a:lnTo>
                    <a:pt x="105" y="15"/>
                  </a:lnTo>
                  <a:lnTo>
                    <a:pt x="111" y="17"/>
                  </a:lnTo>
                  <a:lnTo>
                    <a:pt x="118" y="21"/>
                  </a:lnTo>
                  <a:lnTo>
                    <a:pt x="124" y="25"/>
                  </a:lnTo>
                  <a:lnTo>
                    <a:pt x="130" y="28"/>
                  </a:lnTo>
                  <a:lnTo>
                    <a:pt x="135" y="32"/>
                  </a:lnTo>
                  <a:lnTo>
                    <a:pt x="141" y="34"/>
                  </a:lnTo>
                  <a:lnTo>
                    <a:pt x="145" y="38"/>
                  </a:lnTo>
                  <a:lnTo>
                    <a:pt x="150" y="42"/>
                  </a:lnTo>
                  <a:lnTo>
                    <a:pt x="158" y="47"/>
                  </a:lnTo>
                  <a:lnTo>
                    <a:pt x="166" y="53"/>
                  </a:lnTo>
                  <a:lnTo>
                    <a:pt x="175" y="59"/>
                  </a:lnTo>
                  <a:lnTo>
                    <a:pt x="183" y="64"/>
                  </a:lnTo>
                  <a:lnTo>
                    <a:pt x="190" y="70"/>
                  </a:lnTo>
                  <a:lnTo>
                    <a:pt x="196" y="74"/>
                  </a:lnTo>
                  <a:lnTo>
                    <a:pt x="202" y="78"/>
                  </a:lnTo>
                  <a:lnTo>
                    <a:pt x="204" y="80"/>
                  </a:lnTo>
                  <a:lnTo>
                    <a:pt x="202" y="80"/>
                  </a:lnTo>
                  <a:lnTo>
                    <a:pt x="198" y="82"/>
                  </a:lnTo>
                  <a:lnTo>
                    <a:pt x="194" y="83"/>
                  </a:lnTo>
                  <a:lnTo>
                    <a:pt x="187" y="82"/>
                  </a:lnTo>
                  <a:lnTo>
                    <a:pt x="183" y="80"/>
                  </a:lnTo>
                  <a:lnTo>
                    <a:pt x="177" y="80"/>
                  </a:lnTo>
                  <a:lnTo>
                    <a:pt x="173" y="78"/>
                  </a:lnTo>
                  <a:lnTo>
                    <a:pt x="169" y="76"/>
                  </a:lnTo>
                  <a:lnTo>
                    <a:pt x="162" y="72"/>
                  </a:lnTo>
                  <a:lnTo>
                    <a:pt x="158" y="70"/>
                  </a:lnTo>
                  <a:lnTo>
                    <a:pt x="150" y="66"/>
                  </a:lnTo>
                  <a:lnTo>
                    <a:pt x="147" y="64"/>
                  </a:lnTo>
                  <a:lnTo>
                    <a:pt x="141" y="61"/>
                  </a:lnTo>
                  <a:lnTo>
                    <a:pt x="133" y="57"/>
                  </a:lnTo>
                  <a:lnTo>
                    <a:pt x="130" y="55"/>
                  </a:lnTo>
                  <a:lnTo>
                    <a:pt x="126" y="53"/>
                  </a:lnTo>
                  <a:lnTo>
                    <a:pt x="118" y="49"/>
                  </a:lnTo>
                  <a:lnTo>
                    <a:pt x="116" y="49"/>
                  </a:lnTo>
                  <a:lnTo>
                    <a:pt x="118" y="51"/>
                  </a:lnTo>
                  <a:lnTo>
                    <a:pt x="126" y="57"/>
                  </a:lnTo>
                  <a:lnTo>
                    <a:pt x="130" y="63"/>
                  </a:lnTo>
                  <a:lnTo>
                    <a:pt x="133" y="66"/>
                  </a:lnTo>
                  <a:lnTo>
                    <a:pt x="139" y="72"/>
                  </a:lnTo>
                  <a:lnTo>
                    <a:pt x="143" y="80"/>
                  </a:lnTo>
                  <a:lnTo>
                    <a:pt x="149" y="83"/>
                  </a:lnTo>
                  <a:lnTo>
                    <a:pt x="152" y="89"/>
                  </a:lnTo>
                  <a:lnTo>
                    <a:pt x="154" y="93"/>
                  </a:lnTo>
                  <a:lnTo>
                    <a:pt x="158" y="99"/>
                  </a:lnTo>
                  <a:lnTo>
                    <a:pt x="160" y="106"/>
                  </a:lnTo>
                  <a:lnTo>
                    <a:pt x="156" y="108"/>
                  </a:lnTo>
                  <a:lnTo>
                    <a:pt x="150" y="108"/>
                  </a:lnTo>
                  <a:lnTo>
                    <a:pt x="145" y="106"/>
                  </a:lnTo>
                  <a:lnTo>
                    <a:pt x="135" y="104"/>
                  </a:lnTo>
                  <a:lnTo>
                    <a:pt x="128" y="102"/>
                  </a:lnTo>
                  <a:lnTo>
                    <a:pt x="122" y="101"/>
                  </a:lnTo>
                  <a:lnTo>
                    <a:pt x="116" y="99"/>
                  </a:lnTo>
                  <a:lnTo>
                    <a:pt x="112" y="99"/>
                  </a:lnTo>
                  <a:lnTo>
                    <a:pt x="107" y="97"/>
                  </a:lnTo>
                  <a:lnTo>
                    <a:pt x="101" y="95"/>
                  </a:lnTo>
                  <a:lnTo>
                    <a:pt x="95" y="93"/>
                  </a:lnTo>
                  <a:lnTo>
                    <a:pt x="90" y="91"/>
                  </a:lnTo>
                  <a:lnTo>
                    <a:pt x="86" y="91"/>
                  </a:lnTo>
                  <a:lnTo>
                    <a:pt x="78" y="89"/>
                  </a:lnTo>
                  <a:lnTo>
                    <a:pt x="74" y="87"/>
                  </a:lnTo>
                  <a:lnTo>
                    <a:pt x="69" y="85"/>
                  </a:lnTo>
                  <a:lnTo>
                    <a:pt x="63" y="83"/>
                  </a:lnTo>
                  <a:lnTo>
                    <a:pt x="59" y="82"/>
                  </a:lnTo>
                  <a:lnTo>
                    <a:pt x="54" y="82"/>
                  </a:lnTo>
                  <a:lnTo>
                    <a:pt x="48" y="80"/>
                  </a:lnTo>
                  <a:lnTo>
                    <a:pt x="44" y="80"/>
                  </a:lnTo>
                  <a:lnTo>
                    <a:pt x="36" y="76"/>
                  </a:lnTo>
                  <a:lnTo>
                    <a:pt x="31" y="76"/>
                  </a:lnTo>
                  <a:lnTo>
                    <a:pt x="25" y="74"/>
                  </a:lnTo>
                  <a:lnTo>
                    <a:pt x="23" y="76"/>
                  </a:lnTo>
                  <a:lnTo>
                    <a:pt x="16" y="74"/>
                  </a:lnTo>
                  <a:lnTo>
                    <a:pt x="8" y="72"/>
                  </a:lnTo>
                  <a:lnTo>
                    <a:pt x="4" y="70"/>
                  </a:lnTo>
                  <a:lnTo>
                    <a:pt x="2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3" name="Freeform 36"/>
            <p:cNvSpPr>
              <a:spLocks/>
            </p:cNvSpPr>
            <p:nvPr/>
          </p:nvSpPr>
          <p:spPr bwMode="auto">
            <a:xfrm>
              <a:off x="1233" y="2350"/>
              <a:ext cx="158" cy="75"/>
            </a:xfrm>
            <a:custGeom>
              <a:avLst/>
              <a:gdLst>
                <a:gd name="T0" fmla="*/ 1 w 316"/>
                <a:gd name="T1" fmla="*/ 1 h 150"/>
                <a:gd name="T2" fmla="*/ 1 w 316"/>
                <a:gd name="T3" fmla="*/ 1 h 150"/>
                <a:gd name="T4" fmla="*/ 1 w 316"/>
                <a:gd name="T5" fmla="*/ 1 h 150"/>
                <a:gd name="T6" fmla="*/ 1 w 316"/>
                <a:gd name="T7" fmla="*/ 1 h 150"/>
                <a:gd name="T8" fmla="*/ 1 w 316"/>
                <a:gd name="T9" fmla="*/ 1 h 150"/>
                <a:gd name="T10" fmla="*/ 1 w 316"/>
                <a:gd name="T11" fmla="*/ 1 h 150"/>
                <a:gd name="T12" fmla="*/ 1 w 316"/>
                <a:gd name="T13" fmla="*/ 1 h 150"/>
                <a:gd name="T14" fmla="*/ 1 w 316"/>
                <a:gd name="T15" fmla="*/ 1 h 150"/>
                <a:gd name="T16" fmla="*/ 1 w 316"/>
                <a:gd name="T17" fmla="*/ 1 h 150"/>
                <a:gd name="T18" fmla="*/ 1 w 316"/>
                <a:gd name="T19" fmla="*/ 1 h 150"/>
                <a:gd name="T20" fmla="*/ 1 w 316"/>
                <a:gd name="T21" fmla="*/ 1 h 150"/>
                <a:gd name="T22" fmla="*/ 1 w 316"/>
                <a:gd name="T23" fmla="*/ 1 h 150"/>
                <a:gd name="T24" fmla="*/ 1 w 316"/>
                <a:gd name="T25" fmla="*/ 1 h 150"/>
                <a:gd name="T26" fmla="*/ 1 w 316"/>
                <a:gd name="T27" fmla="*/ 1 h 150"/>
                <a:gd name="T28" fmla="*/ 1 w 316"/>
                <a:gd name="T29" fmla="*/ 1 h 150"/>
                <a:gd name="T30" fmla="*/ 1 w 316"/>
                <a:gd name="T31" fmla="*/ 1 h 150"/>
                <a:gd name="T32" fmla="*/ 1 w 316"/>
                <a:gd name="T33" fmla="*/ 1 h 150"/>
                <a:gd name="T34" fmla="*/ 1 w 316"/>
                <a:gd name="T35" fmla="*/ 1 h 150"/>
                <a:gd name="T36" fmla="*/ 1 w 316"/>
                <a:gd name="T37" fmla="*/ 1 h 150"/>
                <a:gd name="T38" fmla="*/ 1 w 316"/>
                <a:gd name="T39" fmla="*/ 1 h 150"/>
                <a:gd name="T40" fmla="*/ 1 w 316"/>
                <a:gd name="T41" fmla="*/ 1 h 150"/>
                <a:gd name="T42" fmla="*/ 1 w 316"/>
                <a:gd name="T43" fmla="*/ 1 h 150"/>
                <a:gd name="T44" fmla="*/ 1 w 316"/>
                <a:gd name="T45" fmla="*/ 1 h 150"/>
                <a:gd name="T46" fmla="*/ 1 w 316"/>
                <a:gd name="T47" fmla="*/ 1 h 150"/>
                <a:gd name="T48" fmla="*/ 1 w 316"/>
                <a:gd name="T49" fmla="*/ 1 h 150"/>
                <a:gd name="T50" fmla="*/ 1 w 316"/>
                <a:gd name="T51" fmla="*/ 0 h 150"/>
                <a:gd name="T52" fmla="*/ 1 w 316"/>
                <a:gd name="T53" fmla="*/ 1 h 150"/>
                <a:gd name="T54" fmla="*/ 1 w 316"/>
                <a:gd name="T55" fmla="*/ 1 h 150"/>
                <a:gd name="T56" fmla="*/ 1 w 316"/>
                <a:gd name="T57" fmla="*/ 1 h 150"/>
                <a:gd name="T58" fmla="*/ 1 w 316"/>
                <a:gd name="T59" fmla="*/ 1 h 150"/>
                <a:gd name="T60" fmla="*/ 1 w 316"/>
                <a:gd name="T61" fmla="*/ 1 h 150"/>
                <a:gd name="T62" fmla="*/ 1 w 316"/>
                <a:gd name="T63" fmla="*/ 1 h 150"/>
                <a:gd name="T64" fmla="*/ 1 w 316"/>
                <a:gd name="T65" fmla="*/ 1 h 150"/>
                <a:gd name="T66" fmla="*/ 1 w 316"/>
                <a:gd name="T67" fmla="*/ 1 h 150"/>
                <a:gd name="T68" fmla="*/ 1 w 316"/>
                <a:gd name="T69" fmla="*/ 1 h 150"/>
                <a:gd name="T70" fmla="*/ 1 w 316"/>
                <a:gd name="T71" fmla="*/ 1 h 150"/>
                <a:gd name="T72" fmla="*/ 1 w 316"/>
                <a:gd name="T73" fmla="*/ 1 h 150"/>
                <a:gd name="T74" fmla="*/ 1 w 316"/>
                <a:gd name="T75" fmla="*/ 1 h 150"/>
                <a:gd name="T76" fmla="*/ 1 w 316"/>
                <a:gd name="T77" fmla="*/ 1 h 150"/>
                <a:gd name="T78" fmla="*/ 1 w 316"/>
                <a:gd name="T79" fmla="*/ 1 h 150"/>
                <a:gd name="T80" fmla="*/ 1 w 316"/>
                <a:gd name="T81" fmla="*/ 1 h 150"/>
                <a:gd name="T82" fmla="*/ 1 w 316"/>
                <a:gd name="T83" fmla="*/ 1 h 150"/>
                <a:gd name="T84" fmla="*/ 1 w 316"/>
                <a:gd name="T85" fmla="*/ 1 h 150"/>
                <a:gd name="T86" fmla="*/ 1 w 316"/>
                <a:gd name="T87" fmla="*/ 1 h 150"/>
                <a:gd name="T88" fmla="*/ 1 w 316"/>
                <a:gd name="T89" fmla="*/ 1 h 150"/>
                <a:gd name="T90" fmla="*/ 1 w 316"/>
                <a:gd name="T91" fmla="*/ 1 h 150"/>
                <a:gd name="T92" fmla="*/ 1 w 316"/>
                <a:gd name="T93" fmla="*/ 1 h 150"/>
                <a:gd name="T94" fmla="*/ 1 w 316"/>
                <a:gd name="T95" fmla="*/ 1 h 150"/>
                <a:gd name="T96" fmla="*/ 1 w 316"/>
                <a:gd name="T97" fmla="*/ 1 h 150"/>
                <a:gd name="T98" fmla="*/ 1 w 316"/>
                <a:gd name="T99" fmla="*/ 1 h 1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16"/>
                <a:gd name="T151" fmla="*/ 0 h 150"/>
                <a:gd name="T152" fmla="*/ 316 w 316"/>
                <a:gd name="T153" fmla="*/ 150 h 1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16" h="150">
                  <a:moveTo>
                    <a:pt x="2" y="65"/>
                  </a:moveTo>
                  <a:lnTo>
                    <a:pt x="0" y="67"/>
                  </a:lnTo>
                  <a:lnTo>
                    <a:pt x="2" y="71"/>
                  </a:lnTo>
                  <a:lnTo>
                    <a:pt x="6" y="74"/>
                  </a:lnTo>
                  <a:lnTo>
                    <a:pt x="10" y="82"/>
                  </a:lnTo>
                  <a:lnTo>
                    <a:pt x="13" y="88"/>
                  </a:lnTo>
                  <a:lnTo>
                    <a:pt x="19" y="95"/>
                  </a:lnTo>
                  <a:lnTo>
                    <a:pt x="27" y="105"/>
                  </a:lnTo>
                  <a:lnTo>
                    <a:pt x="36" y="112"/>
                  </a:lnTo>
                  <a:lnTo>
                    <a:pt x="38" y="116"/>
                  </a:lnTo>
                  <a:lnTo>
                    <a:pt x="44" y="120"/>
                  </a:lnTo>
                  <a:lnTo>
                    <a:pt x="48" y="124"/>
                  </a:lnTo>
                  <a:lnTo>
                    <a:pt x="53" y="128"/>
                  </a:lnTo>
                  <a:lnTo>
                    <a:pt x="57" y="131"/>
                  </a:lnTo>
                  <a:lnTo>
                    <a:pt x="63" y="135"/>
                  </a:lnTo>
                  <a:lnTo>
                    <a:pt x="67" y="137"/>
                  </a:lnTo>
                  <a:lnTo>
                    <a:pt x="72" y="141"/>
                  </a:lnTo>
                  <a:lnTo>
                    <a:pt x="78" y="143"/>
                  </a:lnTo>
                  <a:lnTo>
                    <a:pt x="84" y="145"/>
                  </a:lnTo>
                  <a:lnTo>
                    <a:pt x="89" y="147"/>
                  </a:lnTo>
                  <a:lnTo>
                    <a:pt x="95" y="149"/>
                  </a:lnTo>
                  <a:lnTo>
                    <a:pt x="101" y="149"/>
                  </a:lnTo>
                  <a:lnTo>
                    <a:pt x="107" y="150"/>
                  </a:lnTo>
                  <a:lnTo>
                    <a:pt x="112" y="150"/>
                  </a:lnTo>
                  <a:lnTo>
                    <a:pt x="118" y="150"/>
                  </a:lnTo>
                  <a:lnTo>
                    <a:pt x="118" y="149"/>
                  </a:lnTo>
                  <a:lnTo>
                    <a:pt x="120" y="147"/>
                  </a:lnTo>
                  <a:lnTo>
                    <a:pt x="122" y="139"/>
                  </a:lnTo>
                  <a:lnTo>
                    <a:pt x="122" y="131"/>
                  </a:lnTo>
                  <a:lnTo>
                    <a:pt x="122" y="126"/>
                  </a:lnTo>
                  <a:lnTo>
                    <a:pt x="124" y="120"/>
                  </a:lnTo>
                  <a:lnTo>
                    <a:pt x="126" y="112"/>
                  </a:lnTo>
                  <a:lnTo>
                    <a:pt x="127" y="105"/>
                  </a:lnTo>
                  <a:lnTo>
                    <a:pt x="129" y="97"/>
                  </a:lnTo>
                  <a:lnTo>
                    <a:pt x="131" y="93"/>
                  </a:lnTo>
                  <a:lnTo>
                    <a:pt x="135" y="88"/>
                  </a:lnTo>
                  <a:lnTo>
                    <a:pt x="137" y="88"/>
                  </a:lnTo>
                  <a:lnTo>
                    <a:pt x="139" y="86"/>
                  </a:lnTo>
                  <a:lnTo>
                    <a:pt x="143" y="90"/>
                  </a:lnTo>
                  <a:lnTo>
                    <a:pt x="145" y="93"/>
                  </a:lnTo>
                  <a:lnTo>
                    <a:pt x="146" y="101"/>
                  </a:lnTo>
                  <a:lnTo>
                    <a:pt x="150" y="107"/>
                  </a:lnTo>
                  <a:lnTo>
                    <a:pt x="152" y="114"/>
                  </a:lnTo>
                  <a:lnTo>
                    <a:pt x="154" y="120"/>
                  </a:lnTo>
                  <a:lnTo>
                    <a:pt x="158" y="124"/>
                  </a:lnTo>
                  <a:lnTo>
                    <a:pt x="164" y="130"/>
                  </a:lnTo>
                  <a:lnTo>
                    <a:pt x="171" y="133"/>
                  </a:lnTo>
                  <a:lnTo>
                    <a:pt x="179" y="131"/>
                  </a:lnTo>
                  <a:lnTo>
                    <a:pt x="186" y="126"/>
                  </a:lnTo>
                  <a:lnTo>
                    <a:pt x="188" y="122"/>
                  </a:lnTo>
                  <a:lnTo>
                    <a:pt x="192" y="118"/>
                  </a:lnTo>
                  <a:lnTo>
                    <a:pt x="198" y="111"/>
                  </a:lnTo>
                  <a:lnTo>
                    <a:pt x="207" y="103"/>
                  </a:lnTo>
                  <a:lnTo>
                    <a:pt x="211" y="99"/>
                  </a:lnTo>
                  <a:lnTo>
                    <a:pt x="217" y="95"/>
                  </a:lnTo>
                  <a:lnTo>
                    <a:pt x="221" y="92"/>
                  </a:lnTo>
                  <a:lnTo>
                    <a:pt x="226" y="86"/>
                  </a:lnTo>
                  <a:lnTo>
                    <a:pt x="232" y="82"/>
                  </a:lnTo>
                  <a:lnTo>
                    <a:pt x="238" y="76"/>
                  </a:lnTo>
                  <a:lnTo>
                    <a:pt x="243" y="73"/>
                  </a:lnTo>
                  <a:lnTo>
                    <a:pt x="251" y="67"/>
                  </a:lnTo>
                  <a:lnTo>
                    <a:pt x="255" y="63"/>
                  </a:lnTo>
                  <a:lnTo>
                    <a:pt x="262" y="57"/>
                  </a:lnTo>
                  <a:lnTo>
                    <a:pt x="266" y="52"/>
                  </a:lnTo>
                  <a:lnTo>
                    <a:pt x="272" y="48"/>
                  </a:lnTo>
                  <a:lnTo>
                    <a:pt x="278" y="42"/>
                  </a:lnTo>
                  <a:lnTo>
                    <a:pt x="281" y="38"/>
                  </a:lnTo>
                  <a:lnTo>
                    <a:pt x="287" y="35"/>
                  </a:lnTo>
                  <a:lnTo>
                    <a:pt x="293" y="31"/>
                  </a:lnTo>
                  <a:lnTo>
                    <a:pt x="300" y="23"/>
                  </a:lnTo>
                  <a:lnTo>
                    <a:pt x="306" y="19"/>
                  </a:lnTo>
                  <a:lnTo>
                    <a:pt x="310" y="16"/>
                  </a:lnTo>
                  <a:lnTo>
                    <a:pt x="312" y="14"/>
                  </a:lnTo>
                  <a:lnTo>
                    <a:pt x="314" y="10"/>
                  </a:lnTo>
                  <a:lnTo>
                    <a:pt x="316" y="4"/>
                  </a:lnTo>
                  <a:lnTo>
                    <a:pt x="314" y="0"/>
                  </a:lnTo>
                  <a:lnTo>
                    <a:pt x="308" y="0"/>
                  </a:lnTo>
                  <a:lnTo>
                    <a:pt x="304" y="0"/>
                  </a:lnTo>
                  <a:lnTo>
                    <a:pt x="298" y="2"/>
                  </a:lnTo>
                  <a:lnTo>
                    <a:pt x="295" y="4"/>
                  </a:lnTo>
                  <a:lnTo>
                    <a:pt x="291" y="6"/>
                  </a:lnTo>
                  <a:lnTo>
                    <a:pt x="287" y="10"/>
                  </a:lnTo>
                  <a:lnTo>
                    <a:pt x="281" y="12"/>
                  </a:lnTo>
                  <a:lnTo>
                    <a:pt x="276" y="16"/>
                  </a:lnTo>
                  <a:lnTo>
                    <a:pt x="270" y="17"/>
                  </a:lnTo>
                  <a:lnTo>
                    <a:pt x="266" y="21"/>
                  </a:lnTo>
                  <a:lnTo>
                    <a:pt x="260" y="25"/>
                  </a:lnTo>
                  <a:lnTo>
                    <a:pt x="255" y="29"/>
                  </a:lnTo>
                  <a:lnTo>
                    <a:pt x="249" y="33"/>
                  </a:lnTo>
                  <a:lnTo>
                    <a:pt x="243" y="36"/>
                  </a:lnTo>
                  <a:lnTo>
                    <a:pt x="238" y="40"/>
                  </a:lnTo>
                  <a:lnTo>
                    <a:pt x="230" y="44"/>
                  </a:lnTo>
                  <a:lnTo>
                    <a:pt x="224" y="48"/>
                  </a:lnTo>
                  <a:lnTo>
                    <a:pt x="219" y="52"/>
                  </a:lnTo>
                  <a:lnTo>
                    <a:pt x="213" y="55"/>
                  </a:lnTo>
                  <a:lnTo>
                    <a:pt x="207" y="59"/>
                  </a:lnTo>
                  <a:lnTo>
                    <a:pt x="202" y="63"/>
                  </a:lnTo>
                  <a:lnTo>
                    <a:pt x="198" y="65"/>
                  </a:lnTo>
                  <a:lnTo>
                    <a:pt x="194" y="69"/>
                  </a:lnTo>
                  <a:lnTo>
                    <a:pt x="184" y="74"/>
                  </a:lnTo>
                  <a:lnTo>
                    <a:pt x="179" y="78"/>
                  </a:lnTo>
                  <a:lnTo>
                    <a:pt x="175" y="82"/>
                  </a:lnTo>
                  <a:lnTo>
                    <a:pt x="175" y="84"/>
                  </a:lnTo>
                  <a:lnTo>
                    <a:pt x="173" y="82"/>
                  </a:lnTo>
                  <a:lnTo>
                    <a:pt x="173" y="78"/>
                  </a:lnTo>
                  <a:lnTo>
                    <a:pt x="173" y="73"/>
                  </a:lnTo>
                  <a:lnTo>
                    <a:pt x="173" y="65"/>
                  </a:lnTo>
                  <a:lnTo>
                    <a:pt x="171" y="57"/>
                  </a:lnTo>
                  <a:lnTo>
                    <a:pt x="171" y="52"/>
                  </a:lnTo>
                  <a:lnTo>
                    <a:pt x="167" y="44"/>
                  </a:lnTo>
                  <a:lnTo>
                    <a:pt x="165" y="38"/>
                  </a:lnTo>
                  <a:lnTo>
                    <a:pt x="162" y="33"/>
                  </a:lnTo>
                  <a:lnTo>
                    <a:pt x="156" y="29"/>
                  </a:lnTo>
                  <a:lnTo>
                    <a:pt x="152" y="27"/>
                  </a:lnTo>
                  <a:lnTo>
                    <a:pt x="148" y="27"/>
                  </a:lnTo>
                  <a:lnTo>
                    <a:pt x="139" y="27"/>
                  </a:lnTo>
                  <a:lnTo>
                    <a:pt x="131" y="31"/>
                  </a:lnTo>
                  <a:lnTo>
                    <a:pt x="126" y="36"/>
                  </a:lnTo>
                  <a:lnTo>
                    <a:pt x="120" y="44"/>
                  </a:lnTo>
                  <a:lnTo>
                    <a:pt x="116" y="48"/>
                  </a:lnTo>
                  <a:lnTo>
                    <a:pt x="112" y="54"/>
                  </a:lnTo>
                  <a:lnTo>
                    <a:pt x="108" y="59"/>
                  </a:lnTo>
                  <a:lnTo>
                    <a:pt x="105" y="65"/>
                  </a:lnTo>
                  <a:lnTo>
                    <a:pt x="101" y="71"/>
                  </a:lnTo>
                  <a:lnTo>
                    <a:pt x="97" y="74"/>
                  </a:lnTo>
                  <a:lnTo>
                    <a:pt x="95" y="80"/>
                  </a:lnTo>
                  <a:lnTo>
                    <a:pt x="91" y="86"/>
                  </a:lnTo>
                  <a:lnTo>
                    <a:pt x="88" y="93"/>
                  </a:lnTo>
                  <a:lnTo>
                    <a:pt x="88" y="101"/>
                  </a:lnTo>
                  <a:lnTo>
                    <a:pt x="88" y="103"/>
                  </a:lnTo>
                  <a:lnTo>
                    <a:pt x="88" y="109"/>
                  </a:lnTo>
                  <a:lnTo>
                    <a:pt x="88" y="112"/>
                  </a:lnTo>
                  <a:lnTo>
                    <a:pt x="88" y="116"/>
                  </a:lnTo>
                  <a:lnTo>
                    <a:pt x="88" y="122"/>
                  </a:lnTo>
                  <a:lnTo>
                    <a:pt x="82" y="124"/>
                  </a:lnTo>
                  <a:lnTo>
                    <a:pt x="76" y="122"/>
                  </a:lnTo>
                  <a:lnTo>
                    <a:pt x="70" y="116"/>
                  </a:lnTo>
                  <a:lnTo>
                    <a:pt x="61" y="109"/>
                  </a:lnTo>
                  <a:lnTo>
                    <a:pt x="53" y="103"/>
                  </a:lnTo>
                  <a:lnTo>
                    <a:pt x="48" y="97"/>
                  </a:lnTo>
                  <a:lnTo>
                    <a:pt x="42" y="93"/>
                  </a:lnTo>
                  <a:lnTo>
                    <a:pt x="38" y="88"/>
                  </a:lnTo>
                  <a:lnTo>
                    <a:pt x="34" y="84"/>
                  </a:lnTo>
                  <a:lnTo>
                    <a:pt x="29" y="74"/>
                  </a:lnTo>
                  <a:lnTo>
                    <a:pt x="23" y="67"/>
                  </a:lnTo>
                  <a:lnTo>
                    <a:pt x="19" y="59"/>
                  </a:lnTo>
                  <a:lnTo>
                    <a:pt x="15" y="57"/>
                  </a:lnTo>
                  <a:lnTo>
                    <a:pt x="11" y="57"/>
                  </a:lnTo>
                  <a:lnTo>
                    <a:pt x="10" y="57"/>
                  </a:lnTo>
                  <a:lnTo>
                    <a:pt x="4" y="61"/>
                  </a:lnTo>
                  <a:lnTo>
                    <a:pt x="2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4" name="Freeform 37"/>
            <p:cNvSpPr>
              <a:spLocks/>
            </p:cNvSpPr>
            <p:nvPr/>
          </p:nvSpPr>
          <p:spPr bwMode="auto">
            <a:xfrm>
              <a:off x="1398" y="2335"/>
              <a:ext cx="147" cy="68"/>
            </a:xfrm>
            <a:custGeom>
              <a:avLst/>
              <a:gdLst>
                <a:gd name="T0" fmla="*/ 1 w 293"/>
                <a:gd name="T1" fmla="*/ 0 h 137"/>
                <a:gd name="T2" fmla="*/ 1 w 293"/>
                <a:gd name="T3" fmla="*/ 0 h 137"/>
                <a:gd name="T4" fmla="*/ 1 w 293"/>
                <a:gd name="T5" fmla="*/ 0 h 137"/>
                <a:gd name="T6" fmla="*/ 1 w 293"/>
                <a:gd name="T7" fmla="*/ 0 h 137"/>
                <a:gd name="T8" fmla="*/ 1 w 293"/>
                <a:gd name="T9" fmla="*/ 0 h 137"/>
                <a:gd name="T10" fmla="*/ 1 w 293"/>
                <a:gd name="T11" fmla="*/ 0 h 137"/>
                <a:gd name="T12" fmla="*/ 1 w 293"/>
                <a:gd name="T13" fmla="*/ 0 h 137"/>
                <a:gd name="T14" fmla="*/ 1 w 293"/>
                <a:gd name="T15" fmla="*/ 0 h 137"/>
                <a:gd name="T16" fmla="*/ 1 w 293"/>
                <a:gd name="T17" fmla="*/ 0 h 137"/>
                <a:gd name="T18" fmla="*/ 1 w 293"/>
                <a:gd name="T19" fmla="*/ 0 h 137"/>
                <a:gd name="T20" fmla="*/ 1 w 293"/>
                <a:gd name="T21" fmla="*/ 0 h 137"/>
                <a:gd name="T22" fmla="*/ 1 w 293"/>
                <a:gd name="T23" fmla="*/ 0 h 137"/>
                <a:gd name="T24" fmla="*/ 1 w 293"/>
                <a:gd name="T25" fmla="*/ 0 h 137"/>
                <a:gd name="T26" fmla="*/ 1 w 293"/>
                <a:gd name="T27" fmla="*/ 0 h 137"/>
                <a:gd name="T28" fmla="*/ 1 w 293"/>
                <a:gd name="T29" fmla="*/ 0 h 137"/>
                <a:gd name="T30" fmla="*/ 1 w 293"/>
                <a:gd name="T31" fmla="*/ 0 h 137"/>
                <a:gd name="T32" fmla="*/ 1 w 293"/>
                <a:gd name="T33" fmla="*/ 0 h 137"/>
                <a:gd name="T34" fmla="*/ 1 w 293"/>
                <a:gd name="T35" fmla="*/ 0 h 137"/>
                <a:gd name="T36" fmla="*/ 1 w 293"/>
                <a:gd name="T37" fmla="*/ 0 h 137"/>
                <a:gd name="T38" fmla="*/ 1 w 293"/>
                <a:gd name="T39" fmla="*/ 0 h 137"/>
                <a:gd name="T40" fmla="*/ 1 w 293"/>
                <a:gd name="T41" fmla="*/ 0 h 137"/>
                <a:gd name="T42" fmla="*/ 1 w 293"/>
                <a:gd name="T43" fmla="*/ 0 h 137"/>
                <a:gd name="T44" fmla="*/ 1 w 293"/>
                <a:gd name="T45" fmla="*/ 0 h 137"/>
                <a:gd name="T46" fmla="*/ 1 w 293"/>
                <a:gd name="T47" fmla="*/ 0 h 137"/>
                <a:gd name="T48" fmla="*/ 1 w 293"/>
                <a:gd name="T49" fmla="*/ 0 h 137"/>
                <a:gd name="T50" fmla="*/ 1 w 293"/>
                <a:gd name="T51" fmla="*/ 0 h 137"/>
                <a:gd name="T52" fmla="*/ 1 w 293"/>
                <a:gd name="T53" fmla="*/ 0 h 137"/>
                <a:gd name="T54" fmla="*/ 1 w 293"/>
                <a:gd name="T55" fmla="*/ 0 h 137"/>
                <a:gd name="T56" fmla="*/ 1 w 293"/>
                <a:gd name="T57" fmla="*/ 0 h 137"/>
                <a:gd name="T58" fmla="*/ 1 w 293"/>
                <a:gd name="T59" fmla="*/ 0 h 137"/>
                <a:gd name="T60" fmla="*/ 1 w 293"/>
                <a:gd name="T61" fmla="*/ 0 h 137"/>
                <a:gd name="T62" fmla="*/ 1 w 293"/>
                <a:gd name="T63" fmla="*/ 0 h 137"/>
                <a:gd name="T64" fmla="*/ 1 w 293"/>
                <a:gd name="T65" fmla="*/ 0 h 137"/>
                <a:gd name="T66" fmla="*/ 1 w 293"/>
                <a:gd name="T67" fmla="*/ 0 h 137"/>
                <a:gd name="T68" fmla="*/ 1 w 293"/>
                <a:gd name="T69" fmla="*/ 0 h 137"/>
                <a:gd name="T70" fmla="*/ 1 w 293"/>
                <a:gd name="T71" fmla="*/ 0 h 137"/>
                <a:gd name="T72" fmla="*/ 1 w 293"/>
                <a:gd name="T73" fmla="*/ 0 h 137"/>
                <a:gd name="T74" fmla="*/ 1 w 293"/>
                <a:gd name="T75" fmla="*/ 0 h 137"/>
                <a:gd name="T76" fmla="*/ 1 w 293"/>
                <a:gd name="T77" fmla="*/ 0 h 137"/>
                <a:gd name="T78" fmla="*/ 1 w 293"/>
                <a:gd name="T79" fmla="*/ 0 h 137"/>
                <a:gd name="T80" fmla="*/ 1 w 293"/>
                <a:gd name="T81" fmla="*/ 0 h 137"/>
                <a:gd name="T82" fmla="*/ 1 w 293"/>
                <a:gd name="T83" fmla="*/ 0 h 137"/>
                <a:gd name="T84" fmla="*/ 1 w 293"/>
                <a:gd name="T85" fmla="*/ 0 h 137"/>
                <a:gd name="T86" fmla="*/ 1 w 293"/>
                <a:gd name="T87" fmla="*/ 0 h 137"/>
                <a:gd name="T88" fmla="*/ 1 w 293"/>
                <a:gd name="T89" fmla="*/ 0 h 137"/>
                <a:gd name="T90" fmla="*/ 1 w 293"/>
                <a:gd name="T91" fmla="*/ 0 h 137"/>
                <a:gd name="T92" fmla="*/ 1 w 293"/>
                <a:gd name="T93" fmla="*/ 0 h 137"/>
                <a:gd name="T94" fmla="*/ 1 w 293"/>
                <a:gd name="T95" fmla="*/ 0 h 1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3"/>
                <a:gd name="T145" fmla="*/ 0 h 137"/>
                <a:gd name="T146" fmla="*/ 293 w 293"/>
                <a:gd name="T147" fmla="*/ 137 h 1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3" h="137">
                  <a:moveTo>
                    <a:pt x="9" y="51"/>
                  </a:moveTo>
                  <a:lnTo>
                    <a:pt x="9" y="49"/>
                  </a:lnTo>
                  <a:lnTo>
                    <a:pt x="11" y="49"/>
                  </a:lnTo>
                  <a:lnTo>
                    <a:pt x="13" y="47"/>
                  </a:lnTo>
                  <a:lnTo>
                    <a:pt x="19" y="46"/>
                  </a:lnTo>
                  <a:lnTo>
                    <a:pt x="23" y="44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4" y="36"/>
                  </a:lnTo>
                  <a:lnTo>
                    <a:pt x="51" y="34"/>
                  </a:lnTo>
                  <a:lnTo>
                    <a:pt x="59" y="32"/>
                  </a:lnTo>
                  <a:lnTo>
                    <a:pt x="64" y="28"/>
                  </a:lnTo>
                  <a:lnTo>
                    <a:pt x="74" y="27"/>
                  </a:lnTo>
                  <a:lnTo>
                    <a:pt x="80" y="25"/>
                  </a:lnTo>
                  <a:lnTo>
                    <a:pt x="87" y="23"/>
                  </a:lnTo>
                  <a:lnTo>
                    <a:pt x="93" y="23"/>
                  </a:lnTo>
                  <a:lnTo>
                    <a:pt x="99" y="23"/>
                  </a:lnTo>
                  <a:lnTo>
                    <a:pt x="106" y="23"/>
                  </a:lnTo>
                  <a:lnTo>
                    <a:pt x="114" y="23"/>
                  </a:lnTo>
                  <a:lnTo>
                    <a:pt x="120" y="25"/>
                  </a:lnTo>
                  <a:lnTo>
                    <a:pt x="127" y="27"/>
                  </a:lnTo>
                  <a:lnTo>
                    <a:pt x="129" y="27"/>
                  </a:lnTo>
                  <a:lnTo>
                    <a:pt x="133" y="28"/>
                  </a:lnTo>
                  <a:lnTo>
                    <a:pt x="133" y="30"/>
                  </a:lnTo>
                  <a:lnTo>
                    <a:pt x="129" y="32"/>
                  </a:lnTo>
                  <a:lnTo>
                    <a:pt x="125" y="32"/>
                  </a:lnTo>
                  <a:lnTo>
                    <a:pt x="121" y="32"/>
                  </a:lnTo>
                  <a:lnTo>
                    <a:pt x="116" y="34"/>
                  </a:lnTo>
                  <a:lnTo>
                    <a:pt x="108" y="38"/>
                  </a:lnTo>
                  <a:lnTo>
                    <a:pt x="101" y="40"/>
                  </a:lnTo>
                  <a:lnTo>
                    <a:pt x="93" y="42"/>
                  </a:lnTo>
                  <a:lnTo>
                    <a:pt x="83" y="44"/>
                  </a:lnTo>
                  <a:lnTo>
                    <a:pt x="76" y="46"/>
                  </a:lnTo>
                  <a:lnTo>
                    <a:pt x="68" y="47"/>
                  </a:lnTo>
                  <a:lnTo>
                    <a:pt x="61" y="51"/>
                  </a:lnTo>
                  <a:lnTo>
                    <a:pt x="53" y="53"/>
                  </a:lnTo>
                  <a:lnTo>
                    <a:pt x="47" y="55"/>
                  </a:lnTo>
                  <a:lnTo>
                    <a:pt x="40" y="57"/>
                  </a:lnTo>
                  <a:lnTo>
                    <a:pt x="38" y="59"/>
                  </a:lnTo>
                  <a:lnTo>
                    <a:pt x="34" y="61"/>
                  </a:lnTo>
                  <a:lnTo>
                    <a:pt x="36" y="63"/>
                  </a:lnTo>
                  <a:lnTo>
                    <a:pt x="38" y="68"/>
                  </a:lnTo>
                  <a:lnTo>
                    <a:pt x="45" y="76"/>
                  </a:lnTo>
                  <a:lnTo>
                    <a:pt x="53" y="78"/>
                  </a:lnTo>
                  <a:lnTo>
                    <a:pt x="61" y="80"/>
                  </a:lnTo>
                  <a:lnTo>
                    <a:pt x="63" y="7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8" y="78"/>
                  </a:lnTo>
                  <a:lnTo>
                    <a:pt x="85" y="78"/>
                  </a:lnTo>
                  <a:lnTo>
                    <a:pt x="93" y="78"/>
                  </a:lnTo>
                  <a:lnTo>
                    <a:pt x="99" y="78"/>
                  </a:lnTo>
                  <a:lnTo>
                    <a:pt x="102" y="78"/>
                  </a:lnTo>
                  <a:lnTo>
                    <a:pt x="108" y="78"/>
                  </a:lnTo>
                  <a:lnTo>
                    <a:pt x="112" y="80"/>
                  </a:lnTo>
                  <a:lnTo>
                    <a:pt x="118" y="80"/>
                  </a:lnTo>
                  <a:lnTo>
                    <a:pt x="121" y="80"/>
                  </a:lnTo>
                  <a:lnTo>
                    <a:pt x="127" y="80"/>
                  </a:lnTo>
                  <a:lnTo>
                    <a:pt x="131" y="80"/>
                  </a:lnTo>
                  <a:lnTo>
                    <a:pt x="137" y="80"/>
                  </a:lnTo>
                  <a:lnTo>
                    <a:pt x="140" y="82"/>
                  </a:lnTo>
                  <a:lnTo>
                    <a:pt x="146" y="82"/>
                  </a:lnTo>
                  <a:lnTo>
                    <a:pt x="150" y="82"/>
                  </a:lnTo>
                  <a:lnTo>
                    <a:pt x="158" y="82"/>
                  </a:lnTo>
                  <a:lnTo>
                    <a:pt x="165" y="84"/>
                  </a:lnTo>
                  <a:lnTo>
                    <a:pt x="173" y="84"/>
                  </a:lnTo>
                  <a:lnTo>
                    <a:pt x="178" y="85"/>
                  </a:lnTo>
                  <a:lnTo>
                    <a:pt x="182" y="85"/>
                  </a:lnTo>
                  <a:lnTo>
                    <a:pt x="188" y="87"/>
                  </a:lnTo>
                  <a:lnTo>
                    <a:pt x="194" y="87"/>
                  </a:lnTo>
                  <a:lnTo>
                    <a:pt x="201" y="91"/>
                  </a:lnTo>
                  <a:lnTo>
                    <a:pt x="205" y="93"/>
                  </a:lnTo>
                  <a:lnTo>
                    <a:pt x="211" y="95"/>
                  </a:lnTo>
                  <a:lnTo>
                    <a:pt x="218" y="99"/>
                  </a:lnTo>
                  <a:lnTo>
                    <a:pt x="224" y="101"/>
                  </a:lnTo>
                  <a:lnTo>
                    <a:pt x="228" y="103"/>
                  </a:lnTo>
                  <a:lnTo>
                    <a:pt x="232" y="104"/>
                  </a:lnTo>
                  <a:lnTo>
                    <a:pt x="236" y="108"/>
                  </a:lnTo>
                  <a:lnTo>
                    <a:pt x="239" y="110"/>
                  </a:lnTo>
                  <a:lnTo>
                    <a:pt x="243" y="114"/>
                  </a:lnTo>
                  <a:lnTo>
                    <a:pt x="241" y="118"/>
                  </a:lnTo>
                  <a:lnTo>
                    <a:pt x="236" y="118"/>
                  </a:lnTo>
                  <a:lnTo>
                    <a:pt x="230" y="118"/>
                  </a:lnTo>
                  <a:lnTo>
                    <a:pt x="222" y="118"/>
                  </a:lnTo>
                  <a:lnTo>
                    <a:pt x="217" y="118"/>
                  </a:lnTo>
                  <a:lnTo>
                    <a:pt x="209" y="118"/>
                  </a:lnTo>
                  <a:lnTo>
                    <a:pt x="201" y="116"/>
                  </a:lnTo>
                  <a:lnTo>
                    <a:pt x="196" y="116"/>
                  </a:lnTo>
                  <a:lnTo>
                    <a:pt x="194" y="116"/>
                  </a:lnTo>
                  <a:lnTo>
                    <a:pt x="186" y="112"/>
                  </a:lnTo>
                  <a:lnTo>
                    <a:pt x="178" y="110"/>
                  </a:lnTo>
                  <a:lnTo>
                    <a:pt x="171" y="108"/>
                  </a:lnTo>
                  <a:lnTo>
                    <a:pt x="167" y="112"/>
                  </a:lnTo>
                  <a:lnTo>
                    <a:pt x="167" y="116"/>
                  </a:lnTo>
                  <a:lnTo>
                    <a:pt x="175" y="123"/>
                  </a:lnTo>
                  <a:lnTo>
                    <a:pt x="178" y="127"/>
                  </a:lnTo>
                  <a:lnTo>
                    <a:pt x="184" y="131"/>
                  </a:lnTo>
                  <a:lnTo>
                    <a:pt x="192" y="133"/>
                  </a:lnTo>
                  <a:lnTo>
                    <a:pt x="199" y="135"/>
                  </a:lnTo>
                  <a:lnTo>
                    <a:pt x="201" y="135"/>
                  </a:lnTo>
                  <a:lnTo>
                    <a:pt x="209" y="137"/>
                  </a:lnTo>
                  <a:lnTo>
                    <a:pt x="215" y="137"/>
                  </a:lnTo>
                  <a:lnTo>
                    <a:pt x="222" y="137"/>
                  </a:lnTo>
                  <a:lnTo>
                    <a:pt x="230" y="137"/>
                  </a:lnTo>
                  <a:lnTo>
                    <a:pt x="239" y="137"/>
                  </a:lnTo>
                  <a:lnTo>
                    <a:pt x="249" y="135"/>
                  </a:lnTo>
                  <a:lnTo>
                    <a:pt x="258" y="135"/>
                  </a:lnTo>
                  <a:lnTo>
                    <a:pt x="266" y="133"/>
                  </a:lnTo>
                  <a:lnTo>
                    <a:pt x="274" y="133"/>
                  </a:lnTo>
                  <a:lnTo>
                    <a:pt x="279" y="129"/>
                  </a:lnTo>
                  <a:lnTo>
                    <a:pt x="285" y="127"/>
                  </a:lnTo>
                  <a:lnTo>
                    <a:pt x="289" y="125"/>
                  </a:lnTo>
                  <a:lnTo>
                    <a:pt x="293" y="123"/>
                  </a:lnTo>
                  <a:lnTo>
                    <a:pt x="293" y="120"/>
                  </a:lnTo>
                  <a:lnTo>
                    <a:pt x="291" y="118"/>
                  </a:lnTo>
                  <a:lnTo>
                    <a:pt x="283" y="114"/>
                  </a:lnTo>
                  <a:lnTo>
                    <a:pt x="275" y="110"/>
                  </a:lnTo>
                  <a:lnTo>
                    <a:pt x="272" y="106"/>
                  </a:lnTo>
                  <a:lnTo>
                    <a:pt x="266" y="104"/>
                  </a:lnTo>
                  <a:lnTo>
                    <a:pt x="260" y="103"/>
                  </a:lnTo>
                  <a:lnTo>
                    <a:pt x="255" y="101"/>
                  </a:lnTo>
                  <a:lnTo>
                    <a:pt x="249" y="99"/>
                  </a:lnTo>
                  <a:lnTo>
                    <a:pt x="241" y="95"/>
                  </a:lnTo>
                  <a:lnTo>
                    <a:pt x="236" y="93"/>
                  </a:lnTo>
                  <a:lnTo>
                    <a:pt x="228" y="91"/>
                  </a:lnTo>
                  <a:lnTo>
                    <a:pt x="220" y="89"/>
                  </a:lnTo>
                  <a:lnTo>
                    <a:pt x="215" y="87"/>
                  </a:lnTo>
                  <a:lnTo>
                    <a:pt x="207" y="85"/>
                  </a:lnTo>
                  <a:lnTo>
                    <a:pt x="201" y="84"/>
                  </a:lnTo>
                  <a:lnTo>
                    <a:pt x="192" y="80"/>
                  </a:lnTo>
                  <a:lnTo>
                    <a:pt x="186" y="78"/>
                  </a:lnTo>
                  <a:lnTo>
                    <a:pt x="178" y="76"/>
                  </a:lnTo>
                  <a:lnTo>
                    <a:pt x="173" y="74"/>
                  </a:lnTo>
                  <a:lnTo>
                    <a:pt x="165" y="70"/>
                  </a:lnTo>
                  <a:lnTo>
                    <a:pt x="159" y="70"/>
                  </a:lnTo>
                  <a:lnTo>
                    <a:pt x="154" y="68"/>
                  </a:lnTo>
                  <a:lnTo>
                    <a:pt x="148" y="68"/>
                  </a:lnTo>
                  <a:lnTo>
                    <a:pt x="144" y="65"/>
                  </a:lnTo>
                  <a:lnTo>
                    <a:pt x="139" y="65"/>
                  </a:lnTo>
                  <a:lnTo>
                    <a:pt x="135" y="63"/>
                  </a:lnTo>
                  <a:lnTo>
                    <a:pt x="133" y="63"/>
                  </a:lnTo>
                  <a:lnTo>
                    <a:pt x="127" y="61"/>
                  </a:lnTo>
                  <a:lnTo>
                    <a:pt x="129" y="59"/>
                  </a:lnTo>
                  <a:lnTo>
                    <a:pt x="137" y="57"/>
                  </a:lnTo>
                  <a:lnTo>
                    <a:pt x="142" y="53"/>
                  </a:lnTo>
                  <a:lnTo>
                    <a:pt x="148" y="51"/>
                  </a:lnTo>
                  <a:lnTo>
                    <a:pt x="154" y="47"/>
                  </a:lnTo>
                  <a:lnTo>
                    <a:pt x="161" y="46"/>
                  </a:lnTo>
                  <a:lnTo>
                    <a:pt x="167" y="42"/>
                  </a:lnTo>
                  <a:lnTo>
                    <a:pt x="173" y="38"/>
                  </a:lnTo>
                  <a:lnTo>
                    <a:pt x="178" y="34"/>
                  </a:lnTo>
                  <a:lnTo>
                    <a:pt x="184" y="32"/>
                  </a:lnTo>
                  <a:lnTo>
                    <a:pt x="192" y="25"/>
                  </a:lnTo>
                  <a:lnTo>
                    <a:pt x="194" y="23"/>
                  </a:lnTo>
                  <a:lnTo>
                    <a:pt x="190" y="13"/>
                  </a:lnTo>
                  <a:lnTo>
                    <a:pt x="184" y="9"/>
                  </a:lnTo>
                  <a:lnTo>
                    <a:pt x="182" y="6"/>
                  </a:lnTo>
                  <a:lnTo>
                    <a:pt x="178" y="4"/>
                  </a:lnTo>
                  <a:lnTo>
                    <a:pt x="175" y="2"/>
                  </a:lnTo>
                  <a:lnTo>
                    <a:pt x="171" y="2"/>
                  </a:lnTo>
                  <a:lnTo>
                    <a:pt x="165" y="0"/>
                  </a:lnTo>
                  <a:lnTo>
                    <a:pt x="161" y="0"/>
                  </a:lnTo>
                  <a:lnTo>
                    <a:pt x="156" y="0"/>
                  </a:lnTo>
                  <a:lnTo>
                    <a:pt x="148" y="0"/>
                  </a:lnTo>
                  <a:lnTo>
                    <a:pt x="139" y="0"/>
                  </a:lnTo>
                  <a:lnTo>
                    <a:pt x="131" y="0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2"/>
                  </a:lnTo>
                  <a:lnTo>
                    <a:pt x="101" y="2"/>
                  </a:lnTo>
                  <a:lnTo>
                    <a:pt x="97" y="2"/>
                  </a:lnTo>
                  <a:lnTo>
                    <a:pt x="93" y="2"/>
                  </a:lnTo>
                  <a:lnTo>
                    <a:pt x="83" y="2"/>
                  </a:lnTo>
                  <a:lnTo>
                    <a:pt x="74" y="4"/>
                  </a:lnTo>
                  <a:lnTo>
                    <a:pt x="66" y="4"/>
                  </a:lnTo>
                  <a:lnTo>
                    <a:pt x="61" y="6"/>
                  </a:lnTo>
                  <a:lnTo>
                    <a:pt x="55" y="6"/>
                  </a:lnTo>
                  <a:lnTo>
                    <a:pt x="51" y="9"/>
                  </a:lnTo>
                  <a:lnTo>
                    <a:pt x="44" y="11"/>
                  </a:lnTo>
                  <a:lnTo>
                    <a:pt x="36" y="15"/>
                  </a:lnTo>
                  <a:lnTo>
                    <a:pt x="28" y="21"/>
                  </a:lnTo>
                  <a:lnTo>
                    <a:pt x="21" y="27"/>
                  </a:lnTo>
                  <a:lnTo>
                    <a:pt x="13" y="32"/>
                  </a:lnTo>
                  <a:lnTo>
                    <a:pt x="6" y="36"/>
                  </a:lnTo>
                  <a:lnTo>
                    <a:pt x="2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4" y="49"/>
                  </a:lnTo>
                  <a:lnTo>
                    <a:pt x="6" y="49"/>
                  </a:lnTo>
                  <a:lnTo>
                    <a:pt x="9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5" name="Freeform 38"/>
            <p:cNvSpPr>
              <a:spLocks/>
            </p:cNvSpPr>
            <p:nvPr/>
          </p:nvSpPr>
          <p:spPr bwMode="auto">
            <a:xfrm>
              <a:off x="1545" y="2532"/>
              <a:ext cx="71" cy="271"/>
            </a:xfrm>
            <a:custGeom>
              <a:avLst/>
              <a:gdLst>
                <a:gd name="T0" fmla="*/ 0 w 142"/>
                <a:gd name="T1" fmla="*/ 0 h 544"/>
                <a:gd name="T2" fmla="*/ 1 w 142"/>
                <a:gd name="T3" fmla="*/ 0 h 544"/>
                <a:gd name="T4" fmla="*/ 1 w 142"/>
                <a:gd name="T5" fmla="*/ 0 h 544"/>
                <a:gd name="T6" fmla="*/ 1 w 142"/>
                <a:gd name="T7" fmla="*/ 0 h 544"/>
                <a:gd name="T8" fmla="*/ 1 w 142"/>
                <a:gd name="T9" fmla="*/ 0 h 544"/>
                <a:gd name="T10" fmla="*/ 1 w 142"/>
                <a:gd name="T11" fmla="*/ 0 h 544"/>
                <a:gd name="T12" fmla="*/ 1 w 142"/>
                <a:gd name="T13" fmla="*/ 0 h 544"/>
                <a:gd name="T14" fmla="*/ 1 w 142"/>
                <a:gd name="T15" fmla="*/ 0 h 544"/>
                <a:gd name="T16" fmla="*/ 1 w 142"/>
                <a:gd name="T17" fmla="*/ 0 h 544"/>
                <a:gd name="T18" fmla="*/ 1 w 142"/>
                <a:gd name="T19" fmla="*/ 0 h 544"/>
                <a:gd name="T20" fmla="*/ 1 w 142"/>
                <a:gd name="T21" fmla="*/ 0 h 544"/>
                <a:gd name="T22" fmla="*/ 1 w 142"/>
                <a:gd name="T23" fmla="*/ 0 h 544"/>
                <a:gd name="T24" fmla="*/ 1 w 142"/>
                <a:gd name="T25" fmla="*/ 0 h 544"/>
                <a:gd name="T26" fmla="*/ 1 w 142"/>
                <a:gd name="T27" fmla="*/ 0 h 544"/>
                <a:gd name="T28" fmla="*/ 1 w 142"/>
                <a:gd name="T29" fmla="*/ 0 h 544"/>
                <a:gd name="T30" fmla="*/ 1 w 142"/>
                <a:gd name="T31" fmla="*/ 0 h 544"/>
                <a:gd name="T32" fmla="*/ 1 w 142"/>
                <a:gd name="T33" fmla="*/ 0 h 544"/>
                <a:gd name="T34" fmla="*/ 1 w 142"/>
                <a:gd name="T35" fmla="*/ 0 h 544"/>
                <a:gd name="T36" fmla="*/ 1 w 142"/>
                <a:gd name="T37" fmla="*/ 0 h 544"/>
                <a:gd name="T38" fmla="*/ 1 w 142"/>
                <a:gd name="T39" fmla="*/ 0 h 544"/>
                <a:gd name="T40" fmla="*/ 1 w 142"/>
                <a:gd name="T41" fmla="*/ 0 h 544"/>
                <a:gd name="T42" fmla="*/ 1 w 142"/>
                <a:gd name="T43" fmla="*/ 0 h 544"/>
                <a:gd name="T44" fmla="*/ 1 w 142"/>
                <a:gd name="T45" fmla="*/ 0 h 544"/>
                <a:gd name="T46" fmla="*/ 1 w 142"/>
                <a:gd name="T47" fmla="*/ 0 h 544"/>
                <a:gd name="T48" fmla="*/ 1 w 142"/>
                <a:gd name="T49" fmla="*/ 0 h 544"/>
                <a:gd name="T50" fmla="*/ 1 w 142"/>
                <a:gd name="T51" fmla="*/ 0 h 544"/>
                <a:gd name="T52" fmla="*/ 1 w 142"/>
                <a:gd name="T53" fmla="*/ 0 h 544"/>
                <a:gd name="T54" fmla="*/ 1 w 142"/>
                <a:gd name="T55" fmla="*/ 1 h 544"/>
                <a:gd name="T56" fmla="*/ 1 w 142"/>
                <a:gd name="T57" fmla="*/ 1 h 544"/>
                <a:gd name="T58" fmla="*/ 1 w 142"/>
                <a:gd name="T59" fmla="*/ 1 h 544"/>
                <a:gd name="T60" fmla="*/ 1 w 142"/>
                <a:gd name="T61" fmla="*/ 1 h 544"/>
                <a:gd name="T62" fmla="*/ 1 w 142"/>
                <a:gd name="T63" fmla="*/ 0 h 544"/>
                <a:gd name="T64" fmla="*/ 1 w 142"/>
                <a:gd name="T65" fmla="*/ 0 h 544"/>
                <a:gd name="T66" fmla="*/ 1 w 142"/>
                <a:gd name="T67" fmla="*/ 0 h 544"/>
                <a:gd name="T68" fmla="*/ 1 w 142"/>
                <a:gd name="T69" fmla="*/ 0 h 544"/>
                <a:gd name="T70" fmla="*/ 1 w 142"/>
                <a:gd name="T71" fmla="*/ 0 h 544"/>
                <a:gd name="T72" fmla="*/ 1 w 142"/>
                <a:gd name="T73" fmla="*/ 0 h 544"/>
                <a:gd name="T74" fmla="*/ 1 w 142"/>
                <a:gd name="T75" fmla="*/ 0 h 544"/>
                <a:gd name="T76" fmla="*/ 1 w 142"/>
                <a:gd name="T77" fmla="*/ 0 h 544"/>
                <a:gd name="T78" fmla="*/ 1 w 142"/>
                <a:gd name="T79" fmla="*/ 0 h 544"/>
                <a:gd name="T80" fmla="*/ 1 w 142"/>
                <a:gd name="T81" fmla="*/ 0 h 544"/>
                <a:gd name="T82" fmla="*/ 1 w 142"/>
                <a:gd name="T83" fmla="*/ 0 h 544"/>
                <a:gd name="T84" fmla="*/ 1 w 142"/>
                <a:gd name="T85" fmla="*/ 0 h 544"/>
                <a:gd name="T86" fmla="*/ 1 w 142"/>
                <a:gd name="T87" fmla="*/ 0 h 544"/>
                <a:gd name="T88" fmla="*/ 1 w 142"/>
                <a:gd name="T89" fmla="*/ 0 h 544"/>
                <a:gd name="T90" fmla="*/ 1 w 142"/>
                <a:gd name="T91" fmla="*/ 0 h 544"/>
                <a:gd name="T92" fmla="*/ 1 w 142"/>
                <a:gd name="T93" fmla="*/ 0 h 544"/>
                <a:gd name="T94" fmla="*/ 1 w 142"/>
                <a:gd name="T95" fmla="*/ 0 h 544"/>
                <a:gd name="T96" fmla="*/ 1 w 142"/>
                <a:gd name="T97" fmla="*/ 0 h 544"/>
                <a:gd name="T98" fmla="*/ 1 w 142"/>
                <a:gd name="T99" fmla="*/ 0 h 544"/>
                <a:gd name="T100" fmla="*/ 1 w 142"/>
                <a:gd name="T101" fmla="*/ 0 h 544"/>
                <a:gd name="T102" fmla="*/ 1 w 142"/>
                <a:gd name="T103" fmla="*/ 0 h 544"/>
                <a:gd name="T104" fmla="*/ 1 w 142"/>
                <a:gd name="T105" fmla="*/ 0 h 544"/>
                <a:gd name="T106" fmla="*/ 1 w 142"/>
                <a:gd name="T107" fmla="*/ 0 h 544"/>
                <a:gd name="T108" fmla="*/ 1 w 142"/>
                <a:gd name="T109" fmla="*/ 0 h 544"/>
                <a:gd name="T110" fmla="*/ 1 w 142"/>
                <a:gd name="T111" fmla="*/ 0 h 544"/>
                <a:gd name="T112" fmla="*/ 1 w 142"/>
                <a:gd name="T113" fmla="*/ 0 h 544"/>
                <a:gd name="T114" fmla="*/ 1 w 142"/>
                <a:gd name="T115" fmla="*/ 0 h 544"/>
                <a:gd name="T116" fmla="*/ 1 w 142"/>
                <a:gd name="T117" fmla="*/ 0 h 544"/>
                <a:gd name="T118" fmla="*/ 1 w 142"/>
                <a:gd name="T119" fmla="*/ 0 h 5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2"/>
                <a:gd name="T181" fmla="*/ 0 h 544"/>
                <a:gd name="T182" fmla="*/ 142 w 142"/>
                <a:gd name="T183" fmla="*/ 544 h 5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2" h="544">
                  <a:moveTo>
                    <a:pt x="0" y="4"/>
                  </a:moveTo>
                  <a:lnTo>
                    <a:pt x="0" y="6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5" y="23"/>
                  </a:lnTo>
                  <a:lnTo>
                    <a:pt x="5" y="27"/>
                  </a:lnTo>
                  <a:lnTo>
                    <a:pt x="7" y="33"/>
                  </a:lnTo>
                  <a:lnTo>
                    <a:pt x="9" y="36"/>
                  </a:lnTo>
                  <a:lnTo>
                    <a:pt x="11" y="42"/>
                  </a:lnTo>
                  <a:lnTo>
                    <a:pt x="15" y="48"/>
                  </a:lnTo>
                  <a:lnTo>
                    <a:pt x="17" y="54"/>
                  </a:lnTo>
                  <a:lnTo>
                    <a:pt x="19" y="59"/>
                  </a:lnTo>
                  <a:lnTo>
                    <a:pt x="22" y="67"/>
                  </a:lnTo>
                  <a:lnTo>
                    <a:pt x="24" y="73"/>
                  </a:lnTo>
                  <a:lnTo>
                    <a:pt x="26" y="80"/>
                  </a:lnTo>
                  <a:lnTo>
                    <a:pt x="30" y="86"/>
                  </a:lnTo>
                  <a:lnTo>
                    <a:pt x="32" y="93"/>
                  </a:lnTo>
                  <a:lnTo>
                    <a:pt x="34" y="99"/>
                  </a:lnTo>
                  <a:lnTo>
                    <a:pt x="38" y="105"/>
                  </a:lnTo>
                  <a:lnTo>
                    <a:pt x="39" y="112"/>
                  </a:lnTo>
                  <a:lnTo>
                    <a:pt x="43" y="120"/>
                  </a:lnTo>
                  <a:lnTo>
                    <a:pt x="45" y="126"/>
                  </a:lnTo>
                  <a:lnTo>
                    <a:pt x="49" y="131"/>
                  </a:lnTo>
                  <a:lnTo>
                    <a:pt x="51" y="137"/>
                  </a:lnTo>
                  <a:lnTo>
                    <a:pt x="55" y="143"/>
                  </a:lnTo>
                  <a:lnTo>
                    <a:pt x="57" y="149"/>
                  </a:lnTo>
                  <a:lnTo>
                    <a:pt x="60" y="152"/>
                  </a:lnTo>
                  <a:lnTo>
                    <a:pt x="62" y="158"/>
                  </a:lnTo>
                  <a:lnTo>
                    <a:pt x="66" y="164"/>
                  </a:lnTo>
                  <a:lnTo>
                    <a:pt x="68" y="168"/>
                  </a:lnTo>
                  <a:lnTo>
                    <a:pt x="70" y="171"/>
                  </a:lnTo>
                  <a:lnTo>
                    <a:pt x="72" y="177"/>
                  </a:lnTo>
                  <a:lnTo>
                    <a:pt x="74" y="181"/>
                  </a:lnTo>
                  <a:lnTo>
                    <a:pt x="76" y="187"/>
                  </a:lnTo>
                  <a:lnTo>
                    <a:pt x="79" y="190"/>
                  </a:lnTo>
                  <a:lnTo>
                    <a:pt x="81" y="196"/>
                  </a:lnTo>
                  <a:lnTo>
                    <a:pt x="83" y="204"/>
                  </a:lnTo>
                  <a:lnTo>
                    <a:pt x="85" y="207"/>
                  </a:lnTo>
                  <a:lnTo>
                    <a:pt x="87" y="213"/>
                  </a:lnTo>
                  <a:lnTo>
                    <a:pt x="89" y="219"/>
                  </a:lnTo>
                  <a:lnTo>
                    <a:pt x="91" y="226"/>
                  </a:lnTo>
                  <a:lnTo>
                    <a:pt x="93" y="232"/>
                  </a:lnTo>
                  <a:lnTo>
                    <a:pt x="95" y="240"/>
                  </a:lnTo>
                  <a:lnTo>
                    <a:pt x="96" y="245"/>
                  </a:lnTo>
                  <a:lnTo>
                    <a:pt x="98" y="253"/>
                  </a:lnTo>
                  <a:lnTo>
                    <a:pt x="100" y="259"/>
                  </a:lnTo>
                  <a:lnTo>
                    <a:pt x="102" y="266"/>
                  </a:lnTo>
                  <a:lnTo>
                    <a:pt x="102" y="272"/>
                  </a:lnTo>
                  <a:lnTo>
                    <a:pt x="104" y="280"/>
                  </a:lnTo>
                  <a:lnTo>
                    <a:pt x="104" y="287"/>
                  </a:lnTo>
                  <a:lnTo>
                    <a:pt x="106" y="295"/>
                  </a:lnTo>
                  <a:lnTo>
                    <a:pt x="106" y="303"/>
                  </a:lnTo>
                  <a:lnTo>
                    <a:pt x="108" y="310"/>
                  </a:lnTo>
                  <a:lnTo>
                    <a:pt x="108" y="316"/>
                  </a:lnTo>
                  <a:lnTo>
                    <a:pt x="108" y="323"/>
                  </a:lnTo>
                  <a:lnTo>
                    <a:pt x="108" y="333"/>
                  </a:lnTo>
                  <a:lnTo>
                    <a:pt x="108" y="341"/>
                  </a:lnTo>
                  <a:lnTo>
                    <a:pt x="108" y="348"/>
                  </a:lnTo>
                  <a:lnTo>
                    <a:pt x="108" y="356"/>
                  </a:lnTo>
                  <a:lnTo>
                    <a:pt x="106" y="363"/>
                  </a:lnTo>
                  <a:lnTo>
                    <a:pt x="106" y="371"/>
                  </a:lnTo>
                  <a:lnTo>
                    <a:pt x="106" y="377"/>
                  </a:lnTo>
                  <a:lnTo>
                    <a:pt x="104" y="384"/>
                  </a:lnTo>
                  <a:lnTo>
                    <a:pt x="102" y="392"/>
                  </a:lnTo>
                  <a:lnTo>
                    <a:pt x="100" y="399"/>
                  </a:lnTo>
                  <a:lnTo>
                    <a:pt x="96" y="407"/>
                  </a:lnTo>
                  <a:lnTo>
                    <a:pt x="95" y="415"/>
                  </a:lnTo>
                  <a:lnTo>
                    <a:pt x="91" y="422"/>
                  </a:lnTo>
                  <a:lnTo>
                    <a:pt x="87" y="430"/>
                  </a:lnTo>
                  <a:lnTo>
                    <a:pt x="83" y="436"/>
                  </a:lnTo>
                  <a:lnTo>
                    <a:pt x="79" y="443"/>
                  </a:lnTo>
                  <a:lnTo>
                    <a:pt x="77" y="449"/>
                  </a:lnTo>
                  <a:lnTo>
                    <a:pt x="74" y="456"/>
                  </a:lnTo>
                  <a:lnTo>
                    <a:pt x="70" y="462"/>
                  </a:lnTo>
                  <a:lnTo>
                    <a:pt x="64" y="470"/>
                  </a:lnTo>
                  <a:lnTo>
                    <a:pt x="60" y="475"/>
                  </a:lnTo>
                  <a:lnTo>
                    <a:pt x="57" y="483"/>
                  </a:lnTo>
                  <a:lnTo>
                    <a:pt x="51" y="487"/>
                  </a:lnTo>
                  <a:lnTo>
                    <a:pt x="49" y="494"/>
                  </a:lnTo>
                  <a:lnTo>
                    <a:pt x="43" y="498"/>
                  </a:lnTo>
                  <a:lnTo>
                    <a:pt x="41" y="506"/>
                  </a:lnTo>
                  <a:lnTo>
                    <a:pt x="34" y="513"/>
                  </a:lnTo>
                  <a:lnTo>
                    <a:pt x="28" y="523"/>
                  </a:lnTo>
                  <a:lnTo>
                    <a:pt x="22" y="529"/>
                  </a:lnTo>
                  <a:lnTo>
                    <a:pt x="19" y="532"/>
                  </a:lnTo>
                  <a:lnTo>
                    <a:pt x="15" y="536"/>
                  </a:lnTo>
                  <a:lnTo>
                    <a:pt x="15" y="538"/>
                  </a:lnTo>
                  <a:lnTo>
                    <a:pt x="55" y="544"/>
                  </a:lnTo>
                  <a:lnTo>
                    <a:pt x="55" y="542"/>
                  </a:lnTo>
                  <a:lnTo>
                    <a:pt x="57" y="540"/>
                  </a:lnTo>
                  <a:lnTo>
                    <a:pt x="60" y="536"/>
                  </a:lnTo>
                  <a:lnTo>
                    <a:pt x="66" y="532"/>
                  </a:lnTo>
                  <a:lnTo>
                    <a:pt x="72" y="525"/>
                  </a:lnTo>
                  <a:lnTo>
                    <a:pt x="79" y="517"/>
                  </a:lnTo>
                  <a:lnTo>
                    <a:pt x="81" y="512"/>
                  </a:lnTo>
                  <a:lnTo>
                    <a:pt x="87" y="506"/>
                  </a:lnTo>
                  <a:lnTo>
                    <a:pt x="89" y="502"/>
                  </a:lnTo>
                  <a:lnTo>
                    <a:pt x="95" y="496"/>
                  </a:lnTo>
                  <a:lnTo>
                    <a:pt x="96" y="491"/>
                  </a:lnTo>
                  <a:lnTo>
                    <a:pt x="102" y="485"/>
                  </a:lnTo>
                  <a:lnTo>
                    <a:pt x="106" y="479"/>
                  </a:lnTo>
                  <a:lnTo>
                    <a:pt x="110" y="472"/>
                  </a:lnTo>
                  <a:lnTo>
                    <a:pt x="114" y="464"/>
                  </a:lnTo>
                  <a:lnTo>
                    <a:pt x="115" y="458"/>
                  </a:lnTo>
                  <a:lnTo>
                    <a:pt x="119" y="451"/>
                  </a:lnTo>
                  <a:lnTo>
                    <a:pt x="123" y="443"/>
                  </a:lnTo>
                  <a:lnTo>
                    <a:pt x="127" y="434"/>
                  </a:lnTo>
                  <a:lnTo>
                    <a:pt x="129" y="426"/>
                  </a:lnTo>
                  <a:lnTo>
                    <a:pt x="133" y="418"/>
                  </a:lnTo>
                  <a:lnTo>
                    <a:pt x="134" y="409"/>
                  </a:lnTo>
                  <a:lnTo>
                    <a:pt x="134" y="405"/>
                  </a:lnTo>
                  <a:lnTo>
                    <a:pt x="136" y="399"/>
                  </a:lnTo>
                  <a:lnTo>
                    <a:pt x="136" y="396"/>
                  </a:lnTo>
                  <a:lnTo>
                    <a:pt x="138" y="390"/>
                  </a:lnTo>
                  <a:lnTo>
                    <a:pt x="140" y="380"/>
                  </a:lnTo>
                  <a:lnTo>
                    <a:pt x="142" y="373"/>
                  </a:lnTo>
                  <a:lnTo>
                    <a:pt x="142" y="367"/>
                  </a:lnTo>
                  <a:lnTo>
                    <a:pt x="142" y="361"/>
                  </a:lnTo>
                  <a:lnTo>
                    <a:pt x="142" y="358"/>
                  </a:lnTo>
                  <a:lnTo>
                    <a:pt x="142" y="352"/>
                  </a:lnTo>
                  <a:lnTo>
                    <a:pt x="142" y="346"/>
                  </a:lnTo>
                  <a:lnTo>
                    <a:pt x="142" y="342"/>
                  </a:lnTo>
                  <a:lnTo>
                    <a:pt x="142" y="337"/>
                  </a:lnTo>
                  <a:lnTo>
                    <a:pt x="142" y="333"/>
                  </a:lnTo>
                  <a:lnTo>
                    <a:pt x="142" y="327"/>
                  </a:lnTo>
                  <a:lnTo>
                    <a:pt x="142" y="323"/>
                  </a:lnTo>
                  <a:lnTo>
                    <a:pt x="142" y="318"/>
                  </a:lnTo>
                  <a:lnTo>
                    <a:pt x="142" y="314"/>
                  </a:lnTo>
                  <a:lnTo>
                    <a:pt x="140" y="304"/>
                  </a:lnTo>
                  <a:lnTo>
                    <a:pt x="140" y="297"/>
                  </a:lnTo>
                  <a:lnTo>
                    <a:pt x="138" y="287"/>
                  </a:lnTo>
                  <a:lnTo>
                    <a:pt x="136" y="278"/>
                  </a:lnTo>
                  <a:lnTo>
                    <a:pt x="134" y="270"/>
                  </a:lnTo>
                  <a:lnTo>
                    <a:pt x="133" y="263"/>
                  </a:lnTo>
                  <a:lnTo>
                    <a:pt x="131" y="255"/>
                  </a:lnTo>
                  <a:lnTo>
                    <a:pt x="129" y="247"/>
                  </a:lnTo>
                  <a:lnTo>
                    <a:pt x="125" y="240"/>
                  </a:lnTo>
                  <a:lnTo>
                    <a:pt x="123" y="234"/>
                  </a:lnTo>
                  <a:lnTo>
                    <a:pt x="121" y="226"/>
                  </a:lnTo>
                  <a:lnTo>
                    <a:pt x="119" y="219"/>
                  </a:lnTo>
                  <a:lnTo>
                    <a:pt x="115" y="213"/>
                  </a:lnTo>
                  <a:lnTo>
                    <a:pt x="114" y="207"/>
                  </a:lnTo>
                  <a:lnTo>
                    <a:pt x="112" y="202"/>
                  </a:lnTo>
                  <a:lnTo>
                    <a:pt x="108" y="196"/>
                  </a:lnTo>
                  <a:lnTo>
                    <a:pt x="106" y="190"/>
                  </a:lnTo>
                  <a:lnTo>
                    <a:pt x="104" y="187"/>
                  </a:lnTo>
                  <a:lnTo>
                    <a:pt x="100" y="181"/>
                  </a:lnTo>
                  <a:lnTo>
                    <a:pt x="98" y="175"/>
                  </a:lnTo>
                  <a:lnTo>
                    <a:pt x="96" y="171"/>
                  </a:lnTo>
                  <a:lnTo>
                    <a:pt x="95" y="168"/>
                  </a:lnTo>
                  <a:lnTo>
                    <a:pt x="91" y="160"/>
                  </a:lnTo>
                  <a:lnTo>
                    <a:pt x="87" y="156"/>
                  </a:lnTo>
                  <a:lnTo>
                    <a:pt x="83" y="150"/>
                  </a:lnTo>
                  <a:lnTo>
                    <a:pt x="79" y="143"/>
                  </a:lnTo>
                  <a:lnTo>
                    <a:pt x="77" y="137"/>
                  </a:lnTo>
                  <a:lnTo>
                    <a:pt x="76" y="131"/>
                  </a:lnTo>
                  <a:lnTo>
                    <a:pt x="72" y="126"/>
                  </a:lnTo>
                  <a:lnTo>
                    <a:pt x="70" y="122"/>
                  </a:lnTo>
                  <a:lnTo>
                    <a:pt x="68" y="114"/>
                  </a:lnTo>
                  <a:lnTo>
                    <a:pt x="64" y="109"/>
                  </a:lnTo>
                  <a:lnTo>
                    <a:pt x="62" y="101"/>
                  </a:lnTo>
                  <a:lnTo>
                    <a:pt x="60" y="95"/>
                  </a:lnTo>
                  <a:lnTo>
                    <a:pt x="57" y="88"/>
                  </a:lnTo>
                  <a:lnTo>
                    <a:pt x="55" y="82"/>
                  </a:lnTo>
                  <a:lnTo>
                    <a:pt x="51" y="74"/>
                  </a:lnTo>
                  <a:lnTo>
                    <a:pt x="49" y="69"/>
                  </a:lnTo>
                  <a:lnTo>
                    <a:pt x="45" y="61"/>
                  </a:lnTo>
                  <a:lnTo>
                    <a:pt x="43" y="55"/>
                  </a:lnTo>
                  <a:lnTo>
                    <a:pt x="41" y="48"/>
                  </a:lnTo>
                  <a:lnTo>
                    <a:pt x="38" y="42"/>
                  </a:lnTo>
                  <a:lnTo>
                    <a:pt x="36" y="36"/>
                  </a:lnTo>
                  <a:lnTo>
                    <a:pt x="34" y="31"/>
                  </a:lnTo>
                  <a:lnTo>
                    <a:pt x="32" y="25"/>
                  </a:lnTo>
                  <a:lnTo>
                    <a:pt x="30" y="21"/>
                  </a:lnTo>
                  <a:lnTo>
                    <a:pt x="28" y="16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6" name="Freeform 39"/>
            <p:cNvSpPr>
              <a:spLocks/>
            </p:cNvSpPr>
            <p:nvPr/>
          </p:nvSpPr>
          <p:spPr bwMode="auto">
            <a:xfrm>
              <a:off x="1567" y="2562"/>
              <a:ext cx="45" cy="91"/>
            </a:xfrm>
            <a:custGeom>
              <a:avLst/>
              <a:gdLst>
                <a:gd name="T0" fmla="*/ 0 w 91"/>
                <a:gd name="T1" fmla="*/ 0 h 183"/>
                <a:gd name="T2" fmla="*/ 0 w 91"/>
                <a:gd name="T3" fmla="*/ 0 h 183"/>
                <a:gd name="T4" fmla="*/ 0 w 91"/>
                <a:gd name="T5" fmla="*/ 0 h 183"/>
                <a:gd name="T6" fmla="*/ 0 w 91"/>
                <a:gd name="T7" fmla="*/ 0 h 183"/>
                <a:gd name="T8" fmla="*/ 0 w 91"/>
                <a:gd name="T9" fmla="*/ 0 h 183"/>
                <a:gd name="T10" fmla="*/ 0 w 91"/>
                <a:gd name="T11" fmla="*/ 0 h 183"/>
                <a:gd name="T12" fmla="*/ 0 w 91"/>
                <a:gd name="T13" fmla="*/ 0 h 183"/>
                <a:gd name="T14" fmla="*/ 0 w 91"/>
                <a:gd name="T15" fmla="*/ 0 h 183"/>
                <a:gd name="T16" fmla="*/ 0 w 91"/>
                <a:gd name="T17" fmla="*/ 0 h 183"/>
                <a:gd name="T18" fmla="*/ 0 w 91"/>
                <a:gd name="T19" fmla="*/ 0 h 183"/>
                <a:gd name="T20" fmla="*/ 0 w 91"/>
                <a:gd name="T21" fmla="*/ 0 h 183"/>
                <a:gd name="T22" fmla="*/ 0 w 91"/>
                <a:gd name="T23" fmla="*/ 0 h 183"/>
                <a:gd name="T24" fmla="*/ 0 w 91"/>
                <a:gd name="T25" fmla="*/ 0 h 183"/>
                <a:gd name="T26" fmla="*/ 0 w 91"/>
                <a:gd name="T27" fmla="*/ 0 h 183"/>
                <a:gd name="T28" fmla="*/ 0 w 91"/>
                <a:gd name="T29" fmla="*/ 0 h 183"/>
                <a:gd name="T30" fmla="*/ 0 w 91"/>
                <a:gd name="T31" fmla="*/ 0 h 183"/>
                <a:gd name="T32" fmla="*/ 0 w 91"/>
                <a:gd name="T33" fmla="*/ 0 h 183"/>
                <a:gd name="T34" fmla="*/ 0 w 91"/>
                <a:gd name="T35" fmla="*/ 0 h 183"/>
                <a:gd name="T36" fmla="*/ 0 w 91"/>
                <a:gd name="T37" fmla="*/ 0 h 183"/>
                <a:gd name="T38" fmla="*/ 0 w 91"/>
                <a:gd name="T39" fmla="*/ 0 h 183"/>
                <a:gd name="T40" fmla="*/ 0 w 91"/>
                <a:gd name="T41" fmla="*/ 0 h 183"/>
                <a:gd name="T42" fmla="*/ 0 w 91"/>
                <a:gd name="T43" fmla="*/ 0 h 183"/>
                <a:gd name="T44" fmla="*/ 0 w 91"/>
                <a:gd name="T45" fmla="*/ 0 h 183"/>
                <a:gd name="T46" fmla="*/ 0 w 91"/>
                <a:gd name="T47" fmla="*/ 0 h 183"/>
                <a:gd name="T48" fmla="*/ 0 w 91"/>
                <a:gd name="T49" fmla="*/ 0 h 183"/>
                <a:gd name="T50" fmla="*/ 0 w 91"/>
                <a:gd name="T51" fmla="*/ 0 h 183"/>
                <a:gd name="T52" fmla="*/ 0 w 91"/>
                <a:gd name="T53" fmla="*/ 0 h 183"/>
                <a:gd name="T54" fmla="*/ 0 w 91"/>
                <a:gd name="T55" fmla="*/ 0 h 183"/>
                <a:gd name="T56" fmla="*/ 0 w 91"/>
                <a:gd name="T57" fmla="*/ 0 h 183"/>
                <a:gd name="T58" fmla="*/ 0 w 91"/>
                <a:gd name="T59" fmla="*/ 0 h 183"/>
                <a:gd name="T60" fmla="*/ 0 w 91"/>
                <a:gd name="T61" fmla="*/ 0 h 183"/>
                <a:gd name="T62" fmla="*/ 0 w 91"/>
                <a:gd name="T63" fmla="*/ 0 h 183"/>
                <a:gd name="T64" fmla="*/ 0 w 91"/>
                <a:gd name="T65" fmla="*/ 0 h 183"/>
                <a:gd name="T66" fmla="*/ 0 w 91"/>
                <a:gd name="T67" fmla="*/ 0 h 183"/>
                <a:gd name="T68" fmla="*/ 0 w 91"/>
                <a:gd name="T69" fmla="*/ 0 h 1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1"/>
                <a:gd name="T106" fmla="*/ 0 h 183"/>
                <a:gd name="T107" fmla="*/ 91 w 91"/>
                <a:gd name="T108" fmla="*/ 183 h 1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1" h="183">
                  <a:moveTo>
                    <a:pt x="12" y="27"/>
                  </a:moveTo>
                  <a:lnTo>
                    <a:pt x="12" y="25"/>
                  </a:lnTo>
                  <a:lnTo>
                    <a:pt x="15" y="25"/>
                  </a:lnTo>
                  <a:lnTo>
                    <a:pt x="19" y="23"/>
                  </a:lnTo>
                  <a:lnTo>
                    <a:pt x="25" y="23"/>
                  </a:lnTo>
                  <a:lnTo>
                    <a:pt x="31" y="21"/>
                  </a:lnTo>
                  <a:lnTo>
                    <a:pt x="38" y="25"/>
                  </a:lnTo>
                  <a:lnTo>
                    <a:pt x="48" y="27"/>
                  </a:lnTo>
                  <a:lnTo>
                    <a:pt x="55" y="34"/>
                  </a:lnTo>
                  <a:lnTo>
                    <a:pt x="59" y="40"/>
                  </a:lnTo>
                  <a:lnTo>
                    <a:pt x="63" y="46"/>
                  </a:lnTo>
                  <a:lnTo>
                    <a:pt x="63" y="51"/>
                  </a:lnTo>
                  <a:lnTo>
                    <a:pt x="67" y="61"/>
                  </a:lnTo>
                  <a:lnTo>
                    <a:pt x="67" y="70"/>
                  </a:lnTo>
                  <a:lnTo>
                    <a:pt x="67" y="80"/>
                  </a:lnTo>
                  <a:lnTo>
                    <a:pt x="67" y="84"/>
                  </a:lnTo>
                  <a:lnTo>
                    <a:pt x="67" y="89"/>
                  </a:lnTo>
                  <a:lnTo>
                    <a:pt x="67" y="93"/>
                  </a:lnTo>
                  <a:lnTo>
                    <a:pt x="69" y="99"/>
                  </a:lnTo>
                  <a:lnTo>
                    <a:pt x="67" y="107"/>
                  </a:lnTo>
                  <a:lnTo>
                    <a:pt x="67" y="118"/>
                  </a:lnTo>
                  <a:lnTo>
                    <a:pt x="65" y="126"/>
                  </a:lnTo>
                  <a:lnTo>
                    <a:pt x="65" y="133"/>
                  </a:lnTo>
                  <a:lnTo>
                    <a:pt x="65" y="137"/>
                  </a:lnTo>
                  <a:lnTo>
                    <a:pt x="63" y="143"/>
                  </a:lnTo>
                  <a:lnTo>
                    <a:pt x="63" y="145"/>
                  </a:lnTo>
                  <a:lnTo>
                    <a:pt x="63" y="146"/>
                  </a:lnTo>
                  <a:lnTo>
                    <a:pt x="82" y="183"/>
                  </a:lnTo>
                  <a:lnTo>
                    <a:pt x="82" y="181"/>
                  </a:lnTo>
                  <a:lnTo>
                    <a:pt x="82" y="177"/>
                  </a:lnTo>
                  <a:lnTo>
                    <a:pt x="82" y="169"/>
                  </a:lnTo>
                  <a:lnTo>
                    <a:pt x="84" y="162"/>
                  </a:lnTo>
                  <a:lnTo>
                    <a:pt x="84" y="156"/>
                  </a:lnTo>
                  <a:lnTo>
                    <a:pt x="86" y="150"/>
                  </a:lnTo>
                  <a:lnTo>
                    <a:pt x="86" y="145"/>
                  </a:lnTo>
                  <a:lnTo>
                    <a:pt x="88" y="139"/>
                  </a:lnTo>
                  <a:lnTo>
                    <a:pt x="88" y="133"/>
                  </a:lnTo>
                  <a:lnTo>
                    <a:pt x="90" y="126"/>
                  </a:lnTo>
                  <a:lnTo>
                    <a:pt x="90" y="120"/>
                  </a:lnTo>
                  <a:lnTo>
                    <a:pt x="90" y="114"/>
                  </a:lnTo>
                  <a:lnTo>
                    <a:pt x="90" y="107"/>
                  </a:lnTo>
                  <a:lnTo>
                    <a:pt x="90" y="99"/>
                  </a:lnTo>
                  <a:lnTo>
                    <a:pt x="90" y="91"/>
                  </a:lnTo>
                  <a:lnTo>
                    <a:pt x="91" y="86"/>
                  </a:lnTo>
                  <a:lnTo>
                    <a:pt x="90" y="78"/>
                  </a:lnTo>
                  <a:lnTo>
                    <a:pt x="90" y="70"/>
                  </a:lnTo>
                  <a:lnTo>
                    <a:pt x="90" y="65"/>
                  </a:lnTo>
                  <a:lnTo>
                    <a:pt x="90" y="59"/>
                  </a:lnTo>
                  <a:lnTo>
                    <a:pt x="90" y="51"/>
                  </a:lnTo>
                  <a:lnTo>
                    <a:pt x="88" y="46"/>
                  </a:lnTo>
                  <a:lnTo>
                    <a:pt x="86" y="42"/>
                  </a:lnTo>
                  <a:lnTo>
                    <a:pt x="86" y="36"/>
                  </a:lnTo>
                  <a:lnTo>
                    <a:pt x="80" y="27"/>
                  </a:lnTo>
                  <a:lnTo>
                    <a:pt x="76" y="21"/>
                  </a:lnTo>
                  <a:lnTo>
                    <a:pt x="71" y="15"/>
                  </a:lnTo>
                  <a:lnTo>
                    <a:pt x="63" y="10"/>
                  </a:lnTo>
                  <a:lnTo>
                    <a:pt x="57" y="6"/>
                  </a:lnTo>
                  <a:lnTo>
                    <a:pt x="52" y="4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7" name="Freeform 40"/>
            <p:cNvSpPr>
              <a:spLocks/>
            </p:cNvSpPr>
            <p:nvPr/>
          </p:nvSpPr>
          <p:spPr bwMode="auto">
            <a:xfrm>
              <a:off x="1153" y="2858"/>
              <a:ext cx="772" cy="635"/>
            </a:xfrm>
            <a:custGeom>
              <a:avLst/>
              <a:gdLst>
                <a:gd name="T0" fmla="*/ 1 w 1544"/>
                <a:gd name="T1" fmla="*/ 1 h 1272"/>
                <a:gd name="T2" fmla="*/ 1 w 1544"/>
                <a:gd name="T3" fmla="*/ 0 h 1272"/>
                <a:gd name="T4" fmla="*/ 1 w 1544"/>
                <a:gd name="T5" fmla="*/ 0 h 1272"/>
                <a:gd name="T6" fmla="*/ 1 w 1544"/>
                <a:gd name="T7" fmla="*/ 1 h 1272"/>
                <a:gd name="T8" fmla="*/ 1 w 1544"/>
                <a:gd name="T9" fmla="*/ 1 h 1272"/>
                <a:gd name="T10" fmla="*/ 1 w 1544"/>
                <a:gd name="T11" fmla="*/ 1 h 1272"/>
                <a:gd name="T12" fmla="*/ 1 w 1544"/>
                <a:gd name="T13" fmla="*/ 1 h 1272"/>
                <a:gd name="T14" fmla="*/ 2 w 1544"/>
                <a:gd name="T15" fmla="*/ 1 h 1272"/>
                <a:gd name="T16" fmla="*/ 2 w 1544"/>
                <a:gd name="T17" fmla="*/ 1 h 1272"/>
                <a:gd name="T18" fmla="*/ 2 w 1544"/>
                <a:gd name="T19" fmla="*/ 1 h 1272"/>
                <a:gd name="T20" fmla="*/ 2 w 1544"/>
                <a:gd name="T21" fmla="*/ 1 h 1272"/>
                <a:gd name="T22" fmla="*/ 2 w 1544"/>
                <a:gd name="T23" fmla="*/ 1 h 1272"/>
                <a:gd name="T24" fmla="*/ 2 w 1544"/>
                <a:gd name="T25" fmla="*/ 1 h 1272"/>
                <a:gd name="T26" fmla="*/ 2 w 1544"/>
                <a:gd name="T27" fmla="*/ 0 h 1272"/>
                <a:gd name="T28" fmla="*/ 2 w 1544"/>
                <a:gd name="T29" fmla="*/ 0 h 1272"/>
                <a:gd name="T30" fmla="*/ 2 w 1544"/>
                <a:gd name="T31" fmla="*/ 0 h 1272"/>
                <a:gd name="T32" fmla="*/ 3 w 1544"/>
                <a:gd name="T33" fmla="*/ 1 h 1272"/>
                <a:gd name="T34" fmla="*/ 3 w 1544"/>
                <a:gd name="T35" fmla="*/ 1 h 1272"/>
                <a:gd name="T36" fmla="*/ 3 w 1544"/>
                <a:gd name="T37" fmla="*/ 1 h 1272"/>
                <a:gd name="T38" fmla="*/ 3 w 1544"/>
                <a:gd name="T39" fmla="*/ 0 h 1272"/>
                <a:gd name="T40" fmla="*/ 3 w 1544"/>
                <a:gd name="T41" fmla="*/ 0 h 1272"/>
                <a:gd name="T42" fmla="*/ 3 w 1544"/>
                <a:gd name="T43" fmla="*/ 0 h 1272"/>
                <a:gd name="T44" fmla="*/ 3 w 1544"/>
                <a:gd name="T45" fmla="*/ 0 h 1272"/>
                <a:gd name="T46" fmla="*/ 2 w 1544"/>
                <a:gd name="T47" fmla="*/ 0 h 1272"/>
                <a:gd name="T48" fmla="*/ 2 w 1544"/>
                <a:gd name="T49" fmla="*/ 0 h 1272"/>
                <a:gd name="T50" fmla="*/ 2 w 1544"/>
                <a:gd name="T51" fmla="*/ 0 h 1272"/>
                <a:gd name="T52" fmla="*/ 2 w 1544"/>
                <a:gd name="T53" fmla="*/ 0 h 1272"/>
                <a:gd name="T54" fmla="*/ 3 w 1544"/>
                <a:gd name="T55" fmla="*/ 0 h 1272"/>
                <a:gd name="T56" fmla="*/ 3 w 1544"/>
                <a:gd name="T57" fmla="*/ 0 h 1272"/>
                <a:gd name="T58" fmla="*/ 3 w 1544"/>
                <a:gd name="T59" fmla="*/ 0 h 1272"/>
                <a:gd name="T60" fmla="*/ 3 w 1544"/>
                <a:gd name="T61" fmla="*/ 0 h 1272"/>
                <a:gd name="T62" fmla="*/ 3 w 1544"/>
                <a:gd name="T63" fmla="*/ 0 h 1272"/>
                <a:gd name="T64" fmla="*/ 3 w 1544"/>
                <a:gd name="T65" fmla="*/ 1 h 1272"/>
                <a:gd name="T66" fmla="*/ 3 w 1544"/>
                <a:gd name="T67" fmla="*/ 1 h 1272"/>
                <a:gd name="T68" fmla="*/ 3 w 1544"/>
                <a:gd name="T69" fmla="*/ 1 h 1272"/>
                <a:gd name="T70" fmla="*/ 3 w 1544"/>
                <a:gd name="T71" fmla="*/ 1 h 1272"/>
                <a:gd name="T72" fmla="*/ 3 w 1544"/>
                <a:gd name="T73" fmla="*/ 1 h 1272"/>
                <a:gd name="T74" fmla="*/ 3 w 1544"/>
                <a:gd name="T75" fmla="*/ 0 h 1272"/>
                <a:gd name="T76" fmla="*/ 3 w 1544"/>
                <a:gd name="T77" fmla="*/ 0 h 1272"/>
                <a:gd name="T78" fmla="*/ 3 w 1544"/>
                <a:gd name="T79" fmla="*/ 0 h 1272"/>
                <a:gd name="T80" fmla="*/ 3 w 1544"/>
                <a:gd name="T81" fmla="*/ 0 h 1272"/>
                <a:gd name="T82" fmla="*/ 3 w 1544"/>
                <a:gd name="T83" fmla="*/ 0 h 1272"/>
                <a:gd name="T84" fmla="*/ 3 w 1544"/>
                <a:gd name="T85" fmla="*/ 0 h 1272"/>
                <a:gd name="T86" fmla="*/ 3 w 1544"/>
                <a:gd name="T87" fmla="*/ 1 h 1272"/>
                <a:gd name="T88" fmla="*/ 3 w 1544"/>
                <a:gd name="T89" fmla="*/ 1 h 1272"/>
                <a:gd name="T90" fmla="*/ 3 w 1544"/>
                <a:gd name="T91" fmla="*/ 1 h 1272"/>
                <a:gd name="T92" fmla="*/ 3 w 1544"/>
                <a:gd name="T93" fmla="*/ 1 h 1272"/>
                <a:gd name="T94" fmla="*/ 3 w 1544"/>
                <a:gd name="T95" fmla="*/ 1 h 1272"/>
                <a:gd name="T96" fmla="*/ 3 w 1544"/>
                <a:gd name="T97" fmla="*/ 1 h 1272"/>
                <a:gd name="T98" fmla="*/ 2 w 1544"/>
                <a:gd name="T99" fmla="*/ 1 h 1272"/>
                <a:gd name="T100" fmla="*/ 2 w 1544"/>
                <a:gd name="T101" fmla="*/ 1 h 1272"/>
                <a:gd name="T102" fmla="*/ 2 w 1544"/>
                <a:gd name="T103" fmla="*/ 1 h 1272"/>
                <a:gd name="T104" fmla="*/ 2 w 1544"/>
                <a:gd name="T105" fmla="*/ 1 h 1272"/>
                <a:gd name="T106" fmla="*/ 2 w 1544"/>
                <a:gd name="T107" fmla="*/ 2 h 1272"/>
                <a:gd name="T108" fmla="*/ 2 w 1544"/>
                <a:gd name="T109" fmla="*/ 2 h 1272"/>
                <a:gd name="T110" fmla="*/ 2 w 1544"/>
                <a:gd name="T111" fmla="*/ 2 h 1272"/>
                <a:gd name="T112" fmla="*/ 2 w 1544"/>
                <a:gd name="T113" fmla="*/ 2 h 1272"/>
                <a:gd name="T114" fmla="*/ 2 w 1544"/>
                <a:gd name="T115" fmla="*/ 1 h 1272"/>
                <a:gd name="T116" fmla="*/ 2 w 1544"/>
                <a:gd name="T117" fmla="*/ 1 h 1272"/>
                <a:gd name="T118" fmla="*/ 2 w 1544"/>
                <a:gd name="T119" fmla="*/ 1 h 1272"/>
                <a:gd name="T120" fmla="*/ 1 w 1544"/>
                <a:gd name="T121" fmla="*/ 1 h 1272"/>
                <a:gd name="T122" fmla="*/ 1 w 1544"/>
                <a:gd name="T123" fmla="*/ 1 h 1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44"/>
                <a:gd name="T187" fmla="*/ 0 h 1272"/>
                <a:gd name="T188" fmla="*/ 1544 w 1544"/>
                <a:gd name="T189" fmla="*/ 1272 h 1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44" h="1272">
                  <a:moveTo>
                    <a:pt x="8" y="662"/>
                  </a:moveTo>
                  <a:lnTo>
                    <a:pt x="12" y="663"/>
                  </a:lnTo>
                  <a:lnTo>
                    <a:pt x="18" y="663"/>
                  </a:lnTo>
                  <a:lnTo>
                    <a:pt x="23" y="663"/>
                  </a:lnTo>
                  <a:lnTo>
                    <a:pt x="25" y="660"/>
                  </a:lnTo>
                  <a:lnTo>
                    <a:pt x="29" y="658"/>
                  </a:lnTo>
                  <a:lnTo>
                    <a:pt x="35" y="652"/>
                  </a:lnTo>
                  <a:lnTo>
                    <a:pt x="40" y="646"/>
                  </a:lnTo>
                  <a:lnTo>
                    <a:pt x="44" y="639"/>
                  </a:lnTo>
                  <a:lnTo>
                    <a:pt x="50" y="631"/>
                  </a:lnTo>
                  <a:lnTo>
                    <a:pt x="52" y="625"/>
                  </a:lnTo>
                  <a:lnTo>
                    <a:pt x="56" y="620"/>
                  </a:lnTo>
                  <a:lnTo>
                    <a:pt x="59" y="612"/>
                  </a:lnTo>
                  <a:lnTo>
                    <a:pt x="63" y="606"/>
                  </a:lnTo>
                  <a:lnTo>
                    <a:pt x="65" y="599"/>
                  </a:lnTo>
                  <a:lnTo>
                    <a:pt x="69" y="591"/>
                  </a:lnTo>
                  <a:lnTo>
                    <a:pt x="71" y="582"/>
                  </a:lnTo>
                  <a:lnTo>
                    <a:pt x="73" y="574"/>
                  </a:lnTo>
                  <a:lnTo>
                    <a:pt x="75" y="565"/>
                  </a:lnTo>
                  <a:lnTo>
                    <a:pt x="78" y="555"/>
                  </a:lnTo>
                  <a:lnTo>
                    <a:pt x="78" y="546"/>
                  </a:lnTo>
                  <a:lnTo>
                    <a:pt x="82" y="538"/>
                  </a:lnTo>
                  <a:lnTo>
                    <a:pt x="82" y="532"/>
                  </a:lnTo>
                  <a:lnTo>
                    <a:pt x="82" y="527"/>
                  </a:lnTo>
                  <a:lnTo>
                    <a:pt x="84" y="523"/>
                  </a:lnTo>
                  <a:lnTo>
                    <a:pt x="84" y="519"/>
                  </a:lnTo>
                  <a:lnTo>
                    <a:pt x="84" y="513"/>
                  </a:lnTo>
                  <a:lnTo>
                    <a:pt x="86" y="508"/>
                  </a:lnTo>
                  <a:lnTo>
                    <a:pt x="86" y="504"/>
                  </a:lnTo>
                  <a:lnTo>
                    <a:pt x="88" y="500"/>
                  </a:lnTo>
                  <a:lnTo>
                    <a:pt x="88" y="491"/>
                  </a:lnTo>
                  <a:lnTo>
                    <a:pt x="88" y="481"/>
                  </a:lnTo>
                  <a:lnTo>
                    <a:pt x="90" y="472"/>
                  </a:lnTo>
                  <a:lnTo>
                    <a:pt x="92" y="464"/>
                  </a:lnTo>
                  <a:lnTo>
                    <a:pt x="92" y="454"/>
                  </a:lnTo>
                  <a:lnTo>
                    <a:pt x="92" y="445"/>
                  </a:lnTo>
                  <a:lnTo>
                    <a:pt x="92" y="437"/>
                  </a:lnTo>
                  <a:lnTo>
                    <a:pt x="94" y="432"/>
                  </a:lnTo>
                  <a:lnTo>
                    <a:pt x="94" y="424"/>
                  </a:lnTo>
                  <a:lnTo>
                    <a:pt x="94" y="416"/>
                  </a:lnTo>
                  <a:lnTo>
                    <a:pt x="95" y="409"/>
                  </a:lnTo>
                  <a:lnTo>
                    <a:pt x="95" y="405"/>
                  </a:lnTo>
                  <a:lnTo>
                    <a:pt x="95" y="399"/>
                  </a:lnTo>
                  <a:lnTo>
                    <a:pt x="97" y="394"/>
                  </a:lnTo>
                  <a:lnTo>
                    <a:pt x="97" y="390"/>
                  </a:lnTo>
                  <a:lnTo>
                    <a:pt x="97" y="388"/>
                  </a:lnTo>
                  <a:lnTo>
                    <a:pt x="101" y="382"/>
                  </a:lnTo>
                  <a:lnTo>
                    <a:pt x="103" y="382"/>
                  </a:lnTo>
                  <a:lnTo>
                    <a:pt x="111" y="380"/>
                  </a:lnTo>
                  <a:lnTo>
                    <a:pt x="114" y="382"/>
                  </a:lnTo>
                  <a:lnTo>
                    <a:pt x="116" y="386"/>
                  </a:lnTo>
                  <a:lnTo>
                    <a:pt x="118" y="394"/>
                  </a:lnTo>
                  <a:lnTo>
                    <a:pt x="118" y="397"/>
                  </a:lnTo>
                  <a:lnTo>
                    <a:pt x="120" y="405"/>
                  </a:lnTo>
                  <a:lnTo>
                    <a:pt x="120" y="409"/>
                  </a:lnTo>
                  <a:lnTo>
                    <a:pt x="120" y="413"/>
                  </a:lnTo>
                  <a:lnTo>
                    <a:pt x="122" y="418"/>
                  </a:lnTo>
                  <a:lnTo>
                    <a:pt x="122" y="422"/>
                  </a:lnTo>
                  <a:lnTo>
                    <a:pt x="122" y="428"/>
                  </a:lnTo>
                  <a:lnTo>
                    <a:pt x="122" y="432"/>
                  </a:lnTo>
                  <a:lnTo>
                    <a:pt x="122" y="437"/>
                  </a:lnTo>
                  <a:lnTo>
                    <a:pt x="124" y="445"/>
                  </a:lnTo>
                  <a:lnTo>
                    <a:pt x="124" y="451"/>
                  </a:lnTo>
                  <a:lnTo>
                    <a:pt x="124" y="458"/>
                  </a:lnTo>
                  <a:lnTo>
                    <a:pt x="124" y="466"/>
                  </a:lnTo>
                  <a:lnTo>
                    <a:pt x="124" y="475"/>
                  </a:lnTo>
                  <a:lnTo>
                    <a:pt x="122" y="483"/>
                  </a:lnTo>
                  <a:lnTo>
                    <a:pt x="122" y="491"/>
                  </a:lnTo>
                  <a:lnTo>
                    <a:pt x="120" y="498"/>
                  </a:lnTo>
                  <a:lnTo>
                    <a:pt x="120" y="508"/>
                  </a:lnTo>
                  <a:lnTo>
                    <a:pt x="120" y="515"/>
                  </a:lnTo>
                  <a:lnTo>
                    <a:pt x="118" y="525"/>
                  </a:lnTo>
                  <a:lnTo>
                    <a:pt x="118" y="532"/>
                  </a:lnTo>
                  <a:lnTo>
                    <a:pt x="118" y="542"/>
                  </a:lnTo>
                  <a:lnTo>
                    <a:pt x="116" y="549"/>
                  </a:lnTo>
                  <a:lnTo>
                    <a:pt x="114" y="559"/>
                  </a:lnTo>
                  <a:lnTo>
                    <a:pt x="113" y="567"/>
                  </a:lnTo>
                  <a:lnTo>
                    <a:pt x="111" y="576"/>
                  </a:lnTo>
                  <a:lnTo>
                    <a:pt x="109" y="584"/>
                  </a:lnTo>
                  <a:lnTo>
                    <a:pt x="107" y="591"/>
                  </a:lnTo>
                  <a:lnTo>
                    <a:pt x="105" y="601"/>
                  </a:lnTo>
                  <a:lnTo>
                    <a:pt x="103" y="608"/>
                  </a:lnTo>
                  <a:lnTo>
                    <a:pt x="101" y="616"/>
                  </a:lnTo>
                  <a:lnTo>
                    <a:pt x="97" y="622"/>
                  </a:lnTo>
                  <a:lnTo>
                    <a:pt x="95" y="629"/>
                  </a:lnTo>
                  <a:lnTo>
                    <a:pt x="94" y="635"/>
                  </a:lnTo>
                  <a:lnTo>
                    <a:pt x="90" y="641"/>
                  </a:lnTo>
                  <a:lnTo>
                    <a:pt x="88" y="646"/>
                  </a:lnTo>
                  <a:lnTo>
                    <a:pt x="84" y="652"/>
                  </a:lnTo>
                  <a:lnTo>
                    <a:pt x="80" y="658"/>
                  </a:lnTo>
                  <a:lnTo>
                    <a:pt x="82" y="658"/>
                  </a:lnTo>
                  <a:lnTo>
                    <a:pt x="86" y="658"/>
                  </a:lnTo>
                  <a:lnTo>
                    <a:pt x="88" y="658"/>
                  </a:lnTo>
                  <a:lnTo>
                    <a:pt x="94" y="658"/>
                  </a:lnTo>
                  <a:lnTo>
                    <a:pt x="97" y="658"/>
                  </a:lnTo>
                  <a:lnTo>
                    <a:pt x="103" y="658"/>
                  </a:lnTo>
                  <a:lnTo>
                    <a:pt x="107" y="658"/>
                  </a:lnTo>
                  <a:lnTo>
                    <a:pt x="114" y="658"/>
                  </a:lnTo>
                  <a:lnTo>
                    <a:pt x="120" y="658"/>
                  </a:lnTo>
                  <a:lnTo>
                    <a:pt x="128" y="658"/>
                  </a:lnTo>
                  <a:lnTo>
                    <a:pt x="135" y="658"/>
                  </a:lnTo>
                  <a:lnTo>
                    <a:pt x="143" y="660"/>
                  </a:lnTo>
                  <a:lnTo>
                    <a:pt x="152" y="660"/>
                  </a:lnTo>
                  <a:lnTo>
                    <a:pt x="162" y="662"/>
                  </a:lnTo>
                  <a:lnTo>
                    <a:pt x="170" y="662"/>
                  </a:lnTo>
                  <a:lnTo>
                    <a:pt x="181" y="663"/>
                  </a:lnTo>
                  <a:lnTo>
                    <a:pt x="190" y="663"/>
                  </a:lnTo>
                  <a:lnTo>
                    <a:pt x="202" y="665"/>
                  </a:lnTo>
                  <a:lnTo>
                    <a:pt x="211" y="665"/>
                  </a:lnTo>
                  <a:lnTo>
                    <a:pt x="223" y="665"/>
                  </a:lnTo>
                  <a:lnTo>
                    <a:pt x="234" y="667"/>
                  </a:lnTo>
                  <a:lnTo>
                    <a:pt x="248" y="669"/>
                  </a:lnTo>
                  <a:lnTo>
                    <a:pt x="259" y="669"/>
                  </a:lnTo>
                  <a:lnTo>
                    <a:pt x="270" y="671"/>
                  </a:lnTo>
                  <a:lnTo>
                    <a:pt x="284" y="671"/>
                  </a:lnTo>
                  <a:lnTo>
                    <a:pt x="295" y="673"/>
                  </a:lnTo>
                  <a:lnTo>
                    <a:pt x="308" y="675"/>
                  </a:lnTo>
                  <a:lnTo>
                    <a:pt x="322" y="677"/>
                  </a:lnTo>
                  <a:lnTo>
                    <a:pt x="333" y="677"/>
                  </a:lnTo>
                  <a:lnTo>
                    <a:pt x="348" y="681"/>
                  </a:lnTo>
                  <a:lnTo>
                    <a:pt x="360" y="681"/>
                  </a:lnTo>
                  <a:lnTo>
                    <a:pt x="373" y="682"/>
                  </a:lnTo>
                  <a:lnTo>
                    <a:pt x="386" y="684"/>
                  </a:lnTo>
                  <a:lnTo>
                    <a:pt x="400" y="686"/>
                  </a:lnTo>
                  <a:lnTo>
                    <a:pt x="413" y="688"/>
                  </a:lnTo>
                  <a:lnTo>
                    <a:pt x="424" y="690"/>
                  </a:lnTo>
                  <a:lnTo>
                    <a:pt x="438" y="692"/>
                  </a:lnTo>
                  <a:lnTo>
                    <a:pt x="451" y="694"/>
                  </a:lnTo>
                  <a:lnTo>
                    <a:pt x="462" y="696"/>
                  </a:lnTo>
                  <a:lnTo>
                    <a:pt x="476" y="700"/>
                  </a:lnTo>
                  <a:lnTo>
                    <a:pt x="487" y="701"/>
                  </a:lnTo>
                  <a:lnTo>
                    <a:pt x="500" y="703"/>
                  </a:lnTo>
                  <a:lnTo>
                    <a:pt x="512" y="705"/>
                  </a:lnTo>
                  <a:lnTo>
                    <a:pt x="523" y="709"/>
                  </a:lnTo>
                  <a:lnTo>
                    <a:pt x="535" y="711"/>
                  </a:lnTo>
                  <a:lnTo>
                    <a:pt x="546" y="715"/>
                  </a:lnTo>
                  <a:lnTo>
                    <a:pt x="555" y="717"/>
                  </a:lnTo>
                  <a:lnTo>
                    <a:pt x="567" y="720"/>
                  </a:lnTo>
                  <a:lnTo>
                    <a:pt x="576" y="722"/>
                  </a:lnTo>
                  <a:lnTo>
                    <a:pt x="588" y="726"/>
                  </a:lnTo>
                  <a:lnTo>
                    <a:pt x="595" y="728"/>
                  </a:lnTo>
                  <a:lnTo>
                    <a:pt x="605" y="732"/>
                  </a:lnTo>
                  <a:lnTo>
                    <a:pt x="614" y="736"/>
                  </a:lnTo>
                  <a:lnTo>
                    <a:pt x="624" y="739"/>
                  </a:lnTo>
                  <a:lnTo>
                    <a:pt x="630" y="741"/>
                  </a:lnTo>
                  <a:lnTo>
                    <a:pt x="637" y="747"/>
                  </a:lnTo>
                  <a:lnTo>
                    <a:pt x="645" y="749"/>
                  </a:lnTo>
                  <a:lnTo>
                    <a:pt x="650" y="755"/>
                  </a:lnTo>
                  <a:lnTo>
                    <a:pt x="656" y="757"/>
                  </a:lnTo>
                  <a:lnTo>
                    <a:pt x="662" y="762"/>
                  </a:lnTo>
                  <a:lnTo>
                    <a:pt x="666" y="766"/>
                  </a:lnTo>
                  <a:lnTo>
                    <a:pt x="671" y="770"/>
                  </a:lnTo>
                  <a:lnTo>
                    <a:pt x="673" y="768"/>
                  </a:lnTo>
                  <a:lnTo>
                    <a:pt x="675" y="766"/>
                  </a:lnTo>
                  <a:lnTo>
                    <a:pt x="681" y="766"/>
                  </a:lnTo>
                  <a:lnTo>
                    <a:pt x="685" y="764"/>
                  </a:lnTo>
                  <a:lnTo>
                    <a:pt x="692" y="760"/>
                  </a:lnTo>
                  <a:lnTo>
                    <a:pt x="700" y="758"/>
                  </a:lnTo>
                  <a:lnTo>
                    <a:pt x="709" y="757"/>
                  </a:lnTo>
                  <a:lnTo>
                    <a:pt x="713" y="753"/>
                  </a:lnTo>
                  <a:lnTo>
                    <a:pt x="719" y="753"/>
                  </a:lnTo>
                  <a:lnTo>
                    <a:pt x="723" y="749"/>
                  </a:lnTo>
                  <a:lnTo>
                    <a:pt x="728" y="749"/>
                  </a:lnTo>
                  <a:lnTo>
                    <a:pt x="734" y="747"/>
                  </a:lnTo>
                  <a:lnTo>
                    <a:pt x="738" y="745"/>
                  </a:lnTo>
                  <a:lnTo>
                    <a:pt x="746" y="743"/>
                  </a:lnTo>
                  <a:lnTo>
                    <a:pt x="751" y="741"/>
                  </a:lnTo>
                  <a:lnTo>
                    <a:pt x="757" y="739"/>
                  </a:lnTo>
                  <a:lnTo>
                    <a:pt x="765" y="738"/>
                  </a:lnTo>
                  <a:lnTo>
                    <a:pt x="770" y="736"/>
                  </a:lnTo>
                  <a:lnTo>
                    <a:pt x="776" y="734"/>
                  </a:lnTo>
                  <a:lnTo>
                    <a:pt x="784" y="730"/>
                  </a:lnTo>
                  <a:lnTo>
                    <a:pt x="789" y="730"/>
                  </a:lnTo>
                  <a:lnTo>
                    <a:pt x="797" y="728"/>
                  </a:lnTo>
                  <a:lnTo>
                    <a:pt x="804" y="726"/>
                  </a:lnTo>
                  <a:lnTo>
                    <a:pt x="810" y="722"/>
                  </a:lnTo>
                  <a:lnTo>
                    <a:pt x="818" y="720"/>
                  </a:lnTo>
                  <a:lnTo>
                    <a:pt x="823" y="719"/>
                  </a:lnTo>
                  <a:lnTo>
                    <a:pt x="831" y="717"/>
                  </a:lnTo>
                  <a:lnTo>
                    <a:pt x="839" y="713"/>
                  </a:lnTo>
                  <a:lnTo>
                    <a:pt x="844" y="711"/>
                  </a:lnTo>
                  <a:lnTo>
                    <a:pt x="852" y="709"/>
                  </a:lnTo>
                  <a:lnTo>
                    <a:pt x="860" y="707"/>
                  </a:lnTo>
                  <a:lnTo>
                    <a:pt x="867" y="705"/>
                  </a:lnTo>
                  <a:lnTo>
                    <a:pt x="873" y="703"/>
                  </a:lnTo>
                  <a:lnTo>
                    <a:pt x="880" y="701"/>
                  </a:lnTo>
                  <a:lnTo>
                    <a:pt x="888" y="700"/>
                  </a:lnTo>
                  <a:lnTo>
                    <a:pt x="896" y="698"/>
                  </a:lnTo>
                  <a:lnTo>
                    <a:pt x="901" y="696"/>
                  </a:lnTo>
                  <a:lnTo>
                    <a:pt x="909" y="694"/>
                  </a:lnTo>
                  <a:lnTo>
                    <a:pt x="917" y="694"/>
                  </a:lnTo>
                  <a:lnTo>
                    <a:pt x="922" y="690"/>
                  </a:lnTo>
                  <a:lnTo>
                    <a:pt x="930" y="688"/>
                  </a:lnTo>
                  <a:lnTo>
                    <a:pt x="936" y="686"/>
                  </a:lnTo>
                  <a:lnTo>
                    <a:pt x="943" y="686"/>
                  </a:lnTo>
                  <a:lnTo>
                    <a:pt x="949" y="684"/>
                  </a:lnTo>
                  <a:lnTo>
                    <a:pt x="957" y="684"/>
                  </a:lnTo>
                  <a:lnTo>
                    <a:pt x="962" y="682"/>
                  </a:lnTo>
                  <a:lnTo>
                    <a:pt x="970" y="681"/>
                  </a:lnTo>
                  <a:lnTo>
                    <a:pt x="974" y="679"/>
                  </a:lnTo>
                  <a:lnTo>
                    <a:pt x="981" y="679"/>
                  </a:lnTo>
                  <a:lnTo>
                    <a:pt x="987" y="677"/>
                  </a:lnTo>
                  <a:lnTo>
                    <a:pt x="993" y="677"/>
                  </a:lnTo>
                  <a:lnTo>
                    <a:pt x="998" y="677"/>
                  </a:lnTo>
                  <a:lnTo>
                    <a:pt x="1002" y="675"/>
                  </a:lnTo>
                  <a:lnTo>
                    <a:pt x="1008" y="675"/>
                  </a:lnTo>
                  <a:lnTo>
                    <a:pt x="1014" y="675"/>
                  </a:lnTo>
                  <a:lnTo>
                    <a:pt x="1014" y="673"/>
                  </a:lnTo>
                  <a:lnTo>
                    <a:pt x="1015" y="665"/>
                  </a:lnTo>
                  <a:lnTo>
                    <a:pt x="1015" y="660"/>
                  </a:lnTo>
                  <a:lnTo>
                    <a:pt x="1015" y="654"/>
                  </a:lnTo>
                  <a:lnTo>
                    <a:pt x="1017" y="646"/>
                  </a:lnTo>
                  <a:lnTo>
                    <a:pt x="1017" y="641"/>
                  </a:lnTo>
                  <a:lnTo>
                    <a:pt x="1017" y="631"/>
                  </a:lnTo>
                  <a:lnTo>
                    <a:pt x="1017" y="624"/>
                  </a:lnTo>
                  <a:lnTo>
                    <a:pt x="1017" y="614"/>
                  </a:lnTo>
                  <a:lnTo>
                    <a:pt x="1017" y="606"/>
                  </a:lnTo>
                  <a:lnTo>
                    <a:pt x="1017" y="601"/>
                  </a:lnTo>
                  <a:lnTo>
                    <a:pt x="1017" y="595"/>
                  </a:lnTo>
                  <a:lnTo>
                    <a:pt x="1017" y="591"/>
                  </a:lnTo>
                  <a:lnTo>
                    <a:pt x="1017" y="586"/>
                  </a:lnTo>
                  <a:lnTo>
                    <a:pt x="1017" y="582"/>
                  </a:lnTo>
                  <a:lnTo>
                    <a:pt x="1017" y="576"/>
                  </a:lnTo>
                  <a:lnTo>
                    <a:pt x="1017" y="572"/>
                  </a:lnTo>
                  <a:lnTo>
                    <a:pt x="1017" y="567"/>
                  </a:lnTo>
                  <a:lnTo>
                    <a:pt x="1017" y="561"/>
                  </a:lnTo>
                  <a:lnTo>
                    <a:pt x="1015" y="555"/>
                  </a:lnTo>
                  <a:lnTo>
                    <a:pt x="1015" y="549"/>
                  </a:lnTo>
                  <a:lnTo>
                    <a:pt x="1014" y="544"/>
                  </a:lnTo>
                  <a:lnTo>
                    <a:pt x="1012" y="536"/>
                  </a:lnTo>
                  <a:lnTo>
                    <a:pt x="1012" y="529"/>
                  </a:lnTo>
                  <a:lnTo>
                    <a:pt x="1010" y="521"/>
                  </a:lnTo>
                  <a:lnTo>
                    <a:pt x="1010" y="513"/>
                  </a:lnTo>
                  <a:lnTo>
                    <a:pt x="1008" y="506"/>
                  </a:lnTo>
                  <a:lnTo>
                    <a:pt x="1006" y="498"/>
                  </a:lnTo>
                  <a:lnTo>
                    <a:pt x="1004" y="489"/>
                  </a:lnTo>
                  <a:lnTo>
                    <a:pt x="1002" y="481"/>
                  </a:lnTo>
                  <a:lnTo>
                    <a:pt x="1000" y="472"/>
                  </a:lnTo>
                  <a:lnTo>
                    <a:pt x="998" y="464"/>
                  </a:lnTo>
                  <a:lnTo>
                    <a:pt x="998" y="454"/>
                  </a:lnTo>
                  <a:lnTo>
                    <a:pt x="996" y="447"/>
                  </a:lnTo>
                  <a:lnTo>
                    <a:pt x="995" y="437"/>
                  </a:lnTo>
                  <a:lnTo>
                    <a:pt x="993" y="430"/>
                  </a:lnTo>
                  <a:lnTo>
                    <a:pt x="991" y="420"/>
                  </a:lnTo>
                  <a:lnTo>
                    <a:pt x="989" y="413"/>
                  </a:lnTo>
                  <a:lnTo>
                    <a:pt x="989" y="403"/>
                  </a:lnTo>
                  <a:lnTo>
                    <a:pt x="987" y="395"/>
                  </a:lnTo>
                  <a:lnTo>
                    <a:pt x="985" y="388"/>
                  </a:lnTo>
                  <a:lnTo>
                    <a:pt x="985" y="382"/>
                  </a:lnTo>
                  <a:lnTo>
                    <a:pt x="983" y="373"/>
                  </a:lnTo>
                  <a:lnTo>
                    <a:pt x="981" y="367"/>
                  </a:lnTo>
                  <a:lnTo>
                    <a:pt x="981" y="361"/>
                  </a:lnTo>
                  <a:lnTo>
                    <a:pt x="981" y="356"/>
                  </a:lnTo>
                  <a:lnTo>
                    <a:pt x="979" y="352"/>
                  </a:lnTo>
                  <a:lnTo>
                    <a:pt x="979" y="346"/>
                  </a:lnTo>
                  <a:lnTo>
                    <a:pt x="979" y="342"/>
                  </a:lnTo>
                  <a:lnTo>
                    <a:pt x="979" y="340"/>
                  </a:lnTo>
                  <a:lnTo>
                    <a:pt x="977" y="333"/>
                  </a:lnTo>
                  <a:lnTo>
                    <a:pt x="977" y="327"/>
                  </a:lnTo>
                  <a:lnTo>
                    <a:pt x="977" y="321"/>
                  </a:lnTo>
                  <a:lnTo>
                    <a:pt x="977" y="316"/>
                  </a:lnTo>
                  <a:lnTo>
                    <a:pt x="976" y="310"/>
                  </a:lnTo>
                  <a:lnTo>
                    <a:pt x="976" y="304"/>
                  </a:lnTo>
                  <a:lnTo>
                    <a:pt x="977" y="300"/>
                  </a:lnTo>
                  <a:lnTo>
                    <a:pt x="977" y="297"/>
                  </a:lnTo>
                  <a:lnTo>
                    <a:pt x="977" y="289"/>
                  </a:lnTo>
                  <a:lnTo>
                    <a:pt x="981" y="283"/>
                  </a:lnTo>
                  <a:lnTo>
                    <a:pt x="983" y="283"/>
                  </a:lnTo>
                  <a:lnTo>
                    <a:pt x="987" y="287"/>
                  </a:lnTo>
                  <a:lnTo>
                    <a:pt x="991" y="291"/>
                  </a:lnTo>
                  <a:lnTo>
                    <a:pt x="995" y="300"/>
                  </a:lnTo>
                  <a:lnTo>
                    <a:pt x="996" y="304"/>
                  </a:lnTo>
                  <a:lnTo>
                    <a:pt x="998" y="310"/>
                  </a:lnTo>
                  <a:lnTo>
                    <a:pt x="998" y="314"/>
                  </a:lnTo>
                  <a:lnTo>
                    <a:pt x="1000" y="319"/>
                  </a:lnTo>
                  <a:lnTo>
                    <a:pt x="1002" y="325"/>
                  </a:lnTo>
                  <a:lnTo>
                    <a:pt x="1004" y="333"/>
                  </a:lnTo>
                  <a:lnTo>
                    <a:pt x="1006" y="340"/>
                  </a:lnTo>
                  <a:lnTo>
                    <a:pt x="1008" y="348"/>
                  </a:lnTo>
                  <a:lnTo>
                    <a:pt x="1010" y="356"/>
                  </a:lnTo>
                  <a:lnTo>
                    <a:pt x="1012" y="365"/>
                  </a:lnTo>
                  <a:lnTo>
                    <a:pt x="1012" y="369"/>
                  </a:lnTo>
                  <a:lnTo>
                    <a:pt x="1014" y="373"/>
                  </a:lnTo>
                  <a:lnTo>
                    <a:pt x="1015" y="378"/>
                  </a:lnTo>
                  <a:lnTo>
                    <a:pt x="1017" y="382"/>
                  </a:lnTo>
                  <a:lnTo>
                    <a:pt x="1017" y="388"/>
                  </a:lnTo>
                  <a:lnTo>
                    <a:pt x="1019" y="392"/>
                  </a:lnTo>
                  <a:lnTo>
                    <a:pt x="1019" y="397"/>
                  </a:lnTo>
                  <a:lnTo>
                    <a:pt x="1021" y="405"/>
                  </a:lnTo>
                  <a:lnTo>
                    <a:pt x="1023" y="411"/>
                  </a:lnTo>
                  <a:lnTo>
                    <a:pt x="1025" y="418"/>
                  </a:lnTo>
                  <a:lnTo>
                    <a:pt x="1025" y="426"/>
                  </a:lnTo>
                  <a:lnTo>
                    <a:pt x="1027" y="435"/>
                  </a:lnTo>
                  <a:lnTo>
                    <a:pt x="1027" y="443"/>
                  </a:lnTo>
                  <a:lnTo>
                    <a:pt x="1029" y="451"/>
                  </a:lnTo>
                  <a:lnTo>
                    <a:pt x="1031" y="458"/>
                  </a:lnTo>
                  <a:lnTo>
                    <a:pt x="1033" y="466"/>
                  </a:lnTo>
                  <a:lnTo>
                    <a:pt x="1033" y="475"/>
                  </a:lnTo>
                  <a:lnTo>
                    <a:pt x="1034" y="483"/>
                  </a:lnTo>
                  <a:lnTo>
                    <a:pt x="1034" y="492"/>
                  </a:lnTo>
                  <a:lnTo>
                    <a:pt x="1036" y="502"/>
                  </a:lnTo>
                  <a:lnTo>
                    <a:pt x="1036" y="510"/>
                  </a:lnTo>
                  <a:lnTo>
                    <a:pt x="1038" y="519"/>
                  </a:lnTo>
                  <a:lnTo>
                    <a:pt x="1038" y="527"/>
                  </a:lnTo>
                  <a:lnTo>
                    <a:pt x="1040" y="534"/>
                  </a:lnTo>
                  <a:lnTo>
                    <a:pt x="1042" y="542"/>
                  </a:lnTo>
                  <a:lnTo>
                    <a:pt x="1042" y="549"/>
                  </a:lnTo>
                  <a:lnTo>
                    <a:pt x="1042" y="557"/>
                  </a:lnTo>
                  <a:lnTo>
                    <a:pt x="1044" y="565"/>
                  </a:lnTo>
                  <a:lnTo>
                    <a:pt x="1044" y="570"/>
                  </a:lnTo>
                  <a:lnTo>
                    <a:pt x="1046" y="578"/>
                  </a:lnTo>
                  <a:lnTo>
                    <a:pt x="1046" y="584"/>
                  </a:lnTo>
                  <a:lnTo>
                    <a:pt x="1048" y="589"/>
                  </a:lnTo>
                  <a:lnTo>
                    <a:pt x="1048" y="593"/>
                  </a:lnTo>
                  <a:lnTo>
                    <a:pt x="1050" y="599"/>
                  </a:lnTo>
                  <a:lnTo>
                    <a:pt x="1050" y="603"/>
                  </a:lnTo>
                  <a:lnTo>
                    <a:pt x="1052" y="606"/>
                  </a:lnTo>
                  <a:lnTo>
                    <a:pt x="1052" y="612"/>
                  </a:lnTo>
                  <a:lnTo>
                    <a:pt x="1052" y="618"/>
                  </a:lnTo>
                  <a:lnTo>
                    <a:pt x="1052" y="624"/>
                  </a:lnTo>
                  <a:lnTo>
                    <a:pt x="1052" y="629"/>
                  </a:lnTo>
                  <a:lnTo>
                    <a:pt x="1052" y="635"/>
                  </a:lnTo>
                  <a:lnTo>
                    <a:pt x="1052" y="641"/>
                  </a:lnTo>
                  <a:lnTo>
                    <a:pt x="1052" y="646"/>
                  </a:lnTo>
                  <a:lnTo>
                    <a:pt x="1052" y="652"/>
                  </a:lnTo>
                  <a:lnTo>
                    <a:pt x="1052" y="660"/>
                  </a:lnTo>
                  <a:lnTo>
                    <a:pt x="1052" y="667"/>
                  </a:lnTo>
                  <a:lnTo>
                    <a:pt x="1052" y="671"/>
                  </a:lnTo>
                  <a:lnTo>
                    <a:pt x="1052" y="675"/>
                  </a:lnTo>
                  <a:lnTo>
                    <a:pt x="1215" y="681"/>
                  </a:lnTo>
                  <a:lnTo>
                    <a:pt x="1211" y="679"/>
                  </a:lnTo>
                  <a:lnTo>
                    <a:pt x="1206" y="671"/>
                  </a:lnTo>
                  <a:lnTo>
                    <a:pt x="1200" y="665"/>
                  </a:lnTo>
                  <a:lnTo>
                    <a:pt x="1194" y="662"/>
                  </a:lnTo>
                  <a:lnTo>
                    <a:pt x="1188" y="654"/>
                  </a:lnTo>
                  <a:lnTo>
                    <a:pt x="1185" y="646"/>
                  </a:lnTo>
                  <a:lnTo>
                    <a:pt x="1181" y="641"/>
                  </a:lnTo>
                  <a:lnTo>
                    <a:pt x="1179" y="637"/>
                  </a:lnTo>
                  <a:lnTo>
                    <a:pt x="1175" y="631"/>
                  </a:lnTo>
                  <a:lnTo>
                    <a:pt x="1171" y="627"/>
                  </a:lnTo>
                  <a:lnTo>
                    <a:pt x="1169" y="620"/>
                  </a:lnTo>
                  <a:lnTo>
                    <a:pt x="1167" y="616"/>
                  </a:lnTo>
                  <a:lnTo>
                    <a:pt x="1164" y="610"/>
                  </a:lnTo>
                  <a:lnTo>
                    <a:pt x="1162" y="603"/>
                  </a:lnTo>
                  <a:lnTo>
                    <a:pt x="1160" y="597"/>
                  </a:lnTo>
                  <a:lnTo>
                    <a:pt x="1156" y="589"/>
                  </a:lnTo>
                  <a:lnTo>
                    <a:pt x="1154" y="584"/>
                  </a:lnTo>
                  <a:lnTo>
                    <a:pt x="1154" y="576"/>
                  </a:lnTo>
                  <a:lnTo>
                    <a:pt x="1150" y="568"/>
                  </a:lnTo>
                  <a:lnTo>
                    <a:pt x="1150" y="561"/>
                  </a:lnTo>
                  <a:lnTo>
                    <a:pt x="1150" y="553"/>
                  </a:lnTo>
                  <a:lnTo>
                    <a:pt x="1150" y="546"/>
                  </a:lnTo>
                  <a:lnTo>
                    <a:pt x="1148" y="536"/>
                  </a:lnTo>
                  <a:lnTo>
                    <a:pt x="1147" y="529"/>
                  </a:lnTo>
                  <a:lnTo>
                    <a:pt x="1147" y="519"/>
                  </a:lnTo>
                  <a:lnTo>
                    <a:pt x="1147" y="511"/>
                  </a:lnTo>
                  <a:lnTo>
                    <a:pt x="1145" y="504"/>
                  </a:lnTo>
                  <a:lnTo>
                    <a:pt x="1145" y="496"/>
                  </a:lnTo>
                  <a:lnTo>
                    <a:pt x="1145" y="489"/>
                  </a:lnTo>
                  <a:lnTo>
                    <a:pt x="1145" y="483"/>
                  </a:lnTo>
                  <a:lnTo>
                    <a:pt x="1143" y="475"/>
                  </a:lnTo>
                  <a:lnTo>
                    <a:pt x="1143" y="466"/>
                  </a:lnTo>
                  <a:lnTo>
                    <a:pt x="1143" y="460"/>
                  </a:lnTo>
                  <a:lnTo>
                    <a:pt x="1143" y="454"/>
                  </a:lnTo>
                  <a:lnTo>
                    <a:pt x="1143" y="447"/>
                  </a:lnTo>
                  <a:lnTo>
                    <a:pt x="1143" y="441"/>
                  </a:lnTo>
                  <a:lnTo>
                    <a:pt x="1143" y="435"/>
                  </a:lnTo>
                  <a:lnTo>
                    <a:pt x="1143" y="430"/>
                  </a:lnTo>
                  <a:lnTo>
                    <a:pt x="1141" y="424"/>
                  </a:lnTo>
                  <a:lnTo>
                    <a:pt x="1141" y="418"/>
                  </a:lnTo>
                  <a:lnTo>
                    <a:pt x="1141" y="413"/>
                  </a:lnTo>
                  <a:lnTo>
                    <a:pt x="1141" y="407"/>
                  </a:lnTo>
                  <a:lnTo>
                    <a:pt x="1139" y="401"/>
                  </a:lnTo>
                  <a:lnTo>
                    <a:pt x="1139" y="397"/>
                  </a:lnTo>
                  <a:lnTo>
                    <a:pt x="1139" y="392"/>
                  </a:lnTo>
                  <a:lnTo>
                    <a:pt x="1139" y="388"/>
                  </a:lnTo>
                  <a:lnTo>
                    <a:pt x="1137" y="380"/>
                  </a:lnTo>
                  <a:lnTo>
                    <a:pt x="1135" y="373"/>
                  </a:lnTo>
                  <a:lnTo>
                    <a:pt x="1135" y="365"/>
                  </a:lnTo>
                  <a:lnTo>
                    <a:pt x="1133" y="361"/>
                  </a:lnTo>
                  <a:lnTo>
                    <a:pt x="1131" y="354"/>
                  </a:lnTo>
                  <a:lnTo>
                    <a:pt x="1129" y="346"/>
                  </a:lnTo>
                  <a:lnTo>
                    <a:pt x="1126" y="338"/>
                  </a:lnTo>
                  <a:lnTo>
                    <a:pt x="1124" y="329"/>
                  </a:lnTo>
                  <a:lnTo>
                    <a:pt x="1124" y="325"/>
                  </a:lnTo>
                  <a:lnTo>
                    <a:pt x="1122" y="319"/>
                  </a:lnTo>
                  <a:lnTo>
                    <a:pt x="1120" y="314"/>
                  </a:lnTo>
                  <a:lnTo>
                    <a:pt x="1120" y="310"/>
                  </a:lnTo>
                  <a:lnTo>
                    <a:pt x="1118" y="304"/>
                  </a:lnTo>
                  <a:lnTo>
                    <a:pt x="1118" y="300"/>
                  </a:lnTo>
                  <a:lnTo>
                    <a:pt x="1116" y="295"/>
                  </a:lnTo>
                  <a:lnTo>
                    <a:pt x="1116" y="291"/>
                  </a:lnTo>
                  <a:lnTo>
                    <a:pt x="1114" y="285"/>
                  </a:lnTo>
                  <a:lnTo>
                    <a:pt x="1114" y="281"/>
                  </a:lnTo>
                  <a:lnTo>
                    <a:pt x="1112" y="276"/>
                  </a:lnTo>
                  <a:lnTo>
                    <a:pt x="1112" y="272"/>
                  </a:lnTo>
                  <a:lnTo>
                    <a:pt x="1110" y="262"/>
                  </a:lnTo>
                  <a:lnTo>
                    <a:pt x="1109" y="255"/>
                  </a:lnTo>
                  <a:lnTo>
                    <a:pt x="1107" y="249"/>
                  </a:lnTo>
                  <a:lnTo>
                    <a:pt x="1107" y="245"/>
                  </a:lnTo>
                  <a:lnTo>
                    <a:pt x="1107" y="242"/>
                  </a:lnTo>
                  <a:lnTo>
                    <a:pt x="1103" y="238"/>
                  </a:lnTo>
                  <a:lnTo>
                    <a:pt x="1097" y="232"/>
                  </a:lnTo>
                  <a:lnTo>
                    <a:pt x="1091" y="228"/>
                  </a:lnTo>
                  <a:lnTo>
                    <a:pt x="1086" y="223"/>
                  </a:lnTo>
                  <a:lnTo>
                    <a:pt x="1080" y="217"/>
                  </a:lnTo>
                  <a:lnTo>
                    <a:pt x="1074" y="211"/>
                  </a:lnTo>
                  <a:lnTo>
                    <a:pt x="1069" y="204"/>
                  </a:lnTo>
                  <a:lnTo>
                    <a:pt x="1063" y="200"/>
                  </a:lnTo>
                  <a:lnTo>
                    <a:pt x="1057" y="192"/>
                  </a:lnTo>
                  <a:lnTo>
                    <a:pt x="1052" y="188"/>
                  </a:lnTo>
                  <a:lnTo>
                    <a:pt x="1046" y="183"/>
                  </a:lnTo>
                  <a:lnTo>
                    <a:pt x="1042" y="179"/>
                  </a:lnTo>
                  <a:lnTo>
                    <a:pt x="1038" y="175"/>
                  </a:lnTo>
                  <a:lnTo>
                    <a:pt x="1036" y="173"/>
                  </a:lnTo>
                  <a:lnTo>
                    <a:pt x="1033" y="171"/>
                  </a:lnTo>
                  <a:lnTo>
                    <a:pt x="1027" y="169"/>
                  </a:lnTo>
                  <a:lnTo>
                    <a:pt x="1021" y="167"/>
                  </a:lnTo>
                  <a:lnTo>
                    <a:pt x="1015" y="167"/>
                  </a:lnTo>
                  <a:lnTo>
                    <a:pt x="1008" y="166"/>
                  </a:lnTo>
                  <a:lnTo>
                    <a:pt x="1000" y="166"/>
                  </a:lnTo>
                  <a:lnTo>
                    <a:pt x="993" y="166"/>
                  </a:lnTo>
                  <a:lnTo>
                    <a:pt x="985" y="166"/>
                  </a:lnTo>
                  <a:lnTo>
                    <a:pt x="976" y="164"/>
                  </a:lnTo>
                  <a:lnTo>
                    <a:pt x="968" y="164"/>
                  </a:lnTo>
                  <a:lnTo>
                    <a:pt x="960" y="162"/>
                  </a:lnTo>
                  <a:lnTo>
                    <a:pt x="955" y="162"/>
                  </a:lnTo>
                  <a:lnTo>
                    <a:pt x="949" y="158"/>
                  </a:lnTo>
                  <a:lnTo>
                    <a:pt x="945" y="154"/>
                  </a:lnTo>
                  <a:lnTo>
                    <a:pt x="941" y="150"/>
                  </a:lnTo>
                  <a:lnTo>
                    <a:pt x="939" y="147"/>
                  </a:lnTo>
                  <a:lnTo>
                    <a:pt x="936" y="139"/>
                  </a:lnTo>
                  <a:lnTo>
                    <a:pt x="936" y="131"/>
                  </a:lnTo>
                  <a:lnTo>
                    <a:pt x="936" y="126"/>
                  </a:lnTo>
                  <a:lnTo>
                    <a:pt x="936" y="120"/>
                  </a:lnTo>
                  <a:lnTo>
                    <a:pt x="936" y="116"/>
                  </a:lnTo>
                  <a:lnTo>
                    <a:pt x="936" y="110"/>
                  </a:lnTo>
                  <a:lnTo>
                    <a:pt x="936" y="105"/>
                  </a:lnTo>
                  <a:lnTo>
                    <a:pt x="936" y="99"/>
                  </a:lnTo>
                  <a:lnTo>
                    <a:pt x="936" y="91"/>
                  </a:lnTo>
                  <a:lnTo>
                    <a:pt x="936" y="86"/>
                  </a:lnTo>
                  <a:lnTo>
                    <a:pt x="936" y="80"/>
                  </a:lnTo>
                  <a:lnTo>
                    <a:pt x="936" y="74"/>
                  </a:lnTo>
                  <a:lnTo>
                    <a:pt x="936" y="67"/>
                  </a:lnTo>
                  <a:lnTo>
                    <a:pt x="937" y="63"/>
                  </a:lnTo>
                  <a:lnTo>
                    <a:pt x="937" y="55"/>
                  </a:lnTo>
                  <a:lnTo>
                    <a:pt x="937" y="50"/>
                  </a:lnTo>
                  <a:lnTo>
                    <a:pt x="937" y="44"/>
                  </a:lnTo>
                  <a:lnTo>
                    <a:pt x="937" y="38"/>
                  </a:lnTo>
                  <a:lnTo>
                    <a:pt x="937" y="33"/>
                  </a:lnTo>
                  <a:lnTo>
                    <a:pt x="939" y="27"/>
                  </a:lnTo>
                  <a:lnTo>
                    <a:pt x="939" y="23"/>
                  </a:lnTo>
                  <a:lnTo>
                    <a:pt x="939" y="19"/>
                  </a:lnTo>
                  <a:lnTo>
                    <a:pt x="941" y="10"/>
                  </a:lnTo>
                  <a:lnTo>
                    <a:pt x="941" y="6"/>
                  </a:lnTo>
                  <a:lnTo>
                    <a:pt x="941" y="2"/>
                  </a:lnTo>
                  <a:lnTo>
                    <a:pt x="943" y="0"/>
                  </a:lnTo>
                  <a:lnTo>
                    <a:pt x="962" y="0"/>
                  </a:lnTo>
                  <a:lnTo>
                    <a:pt x="962" y="2"/>
                  </a:lnTo>
                  <a:lnTo>
                    <a:pt x="962" y="6"/>
                  </a:lnTo>
                  <a:lnTo>
                    <a:pt x="960" y="12"/>
                  </a:lnTo>
                  <a:lnTo>
                    <a:pt x="960" y="21"/>
                  </a:lnTo>
                  <a:lnTo>
                    <a:pt x="960" y="25"/>
                  </a:lnTo>
                  <a:lnTo>
                    <a:pt x="958" y="31"/>
                  </a:lnTo>
                  <a:lnTo>
                    <a:pt x="958" y="36"/>
                  </a:lnTo>
                  <a:lnTo>
                    <a:pt x="958" y="42"/>
                  </a:lnTo>
                  <a:lnTo>
                    <a:pt x="957" y="46"/>
                  </a:lnTo>
                  <a:lnTo>
                    <a:pt x="957" y="53"/>
                  </a:lnTo>
                  <a:lnTo>
                    <a:pt x="957" y="59"/>
                  </a:lnTo>
                  <a:lnTo>
                    <a:pt x="957" y="65"/>
                  </a:lnTo>
                  <a:lnTo>
                    <a:pt x="955" y="71"/>
                  </a:lnTo>
                  <a:lnTo>
                    <a:pt x="955" y="78"/>
                  </a:lnTo>
                  <a:lnTo>
                    <a:pt x="953" y="82"/>
                  </a:lnTo>
                  <a:lnTo>
                    <a:pt x="953" y="90"/>
                  </a:lnTo>
                  <a:lnTo>
                    <a:pt x="953" y="95"/>
                  </a:lnTo>
                  <a:lnTo>
                    <a:pt x="953" y="101"/>
                  </a:lnTo>
                  <a:lnTo>
                    <a:pt x="953" y="105"/>
                  </a:lnTo>
                  <a:lnTo>
                    <a:pt x="953" y="110"/>
                  </a:lnTo>
                  <a:lnTo>
                    <a:pt x="953" y="120"/>
                  </a:lnTo>
                  <a:lnTo>
                    <a:pt x="955" y="128"/>
                  </a:lnTo>
                  <a:lnTo>
                    <a:pt x="955" y="131"/>
                  </a:lnTo>
                  <a:lnTo>
                    <a:pt x="958" y="135"/>
                  </a:lnTo>
                  <a:lnTo>
                    <a:pt x="962" y="137"/>
                  </a:lnTo>
                  <a:lnTo>
                    <a:pt x="972" y="139"/>
                  </a:lnTo>
                  <a:lnTo>
                    <a:pt x="976" y="139"/>
                  </a:lnTo>
                  <a:lnTo>
                    <a:pt x="981" y="139"/>
                  </a:lnTo>
                  <a:lnTo>
                    <a:pt x="985" y="139"/>
                  </a:lnTo>
                  <a:lnTo>
                    <a:pt x="991" y="141"/>
                  </a:lnTo>
                  <a:lnTo>
                    <a:pt x="996" y="141"/>
                  </a:lnTo>
                  <a:lnTo>
                    <a:pt x="1002" y="141"/>
                  </a:lnTo>
                  <a:lnTo>
                    <a:pt x="1008" y="141"/>
                  </a:lnTo>
                  <a:lnTo>
                    <a:pt x="1014" y="143"/>
                  </a:lnTo>
                  <a:lnTo>
                    <a:pt x="1019" y="143"/>
                  </a:lnTo>
                  <a:lnTo>
                    <a:pt x="1025" y="145"/>
                  </a:lnTo>
                  <a:lnTo>
                    <a:pt x="1031" y="145"/>
                  </a:lnTo>
                  <a:lnTo>
                    <a:pt x="1036" y="147"/>
                  </a:lnTo>
                  <a:lnTo>
                    <a:pt x="1044" y="148"/>
                  </a:lnTo>
                  <a:lnTo>
                    <a:pt x="1052" y="154"/>
                  </a:lnTo>
                  <a:lnTo>
                    <a:pt x="1059" y="158"/>
                  </a:lnTo>
                  <a:lnTo>
                    <a:pt x="1067" y="166"/>
                  </a:lnTo>
                  <a:lnTo>
                    <a:pt x="1074" y="173"/>
                  </a:lnTo>
                  <a:lnTo>
                    <a:pt x="1080" y="181"/>
                  </a:lnTo>
                  <a:lnTo>
                    <a:pt x="1088" y="190"/>
                  </a:lnTo>
                  <a:lnTo>
                    <a:pt x="1095" y="200"/>
                  </a:lnTo>
                  <a:lnTo>
                    <a:pt x="1101" y="207"/>
                  </a:lnTo>
                  <a:lnTo>
                    <a:pt x="1109" y="213"/>
                  </a:lnTo>
                  <a:lnTo>
                    <a:pt x="1114" y="213"/>
                  </a:lnTo>
                  <a:lnTo>
                    <a:pt x="1118" y="215"/>
                  </a:lnTo>
                  <a:lnTo>
                    <a:pt x="1124" y="217"/>
                  </a:lnTo>
                  <a:lnTo>
                    <a:pt x="1129" y="217"/>
                  </a:lnTo>
                  <a:lnTo>
                    <a:pt x="1133" y="217"/>
                  </a:lnTo>
                  <a:lnTo>
                    <a:pt x="1139" y="217"/>
                  </a:lnTo>
                  <a:lnTo>
                    <a:pt x="1145" y="217"/>
                  </a:lnTo>
                  <a:lnTo>
                    <a:pt x="1150" y="217"/>
                  </a:lnTo>
                  <a:lnTo>
                    <a:pt x="1156" y="215"/>
                  </a:lnTo>
                  <a:lnTo>
                    <a:pt x="1164" y="215"/>
                  </a:lnTo>
                  <a:lnTo>
                    <a:pt x="1169" y="213"/>
                  </a:lnTo>
                  <a:lnTo>
                    <a:pt x="1177" y="211"/>
                  </a:lnTo>
                  <a:lnTo>
                    <a:pt x="1183" y="209"/>
                  </a:lnTo>
                  <a:lnTo>
                    <a:pt x="1188" y="207"/>
                  </a:lnTo>
                  <a:lnTo>
                    <a:pt x="1194" y="204"/>
                  </a:lnTo>
                  <a:lnTo>
                    <a:pt x="1200" y="202"/>
                  </a:lnTo>
                  <a:lnTo>
                    <a:pt x="1206" y="198"/>
                  </a:lnTo>
                  <a:lnTo>
                    <a:pt x="1209" y="196"/>
                  </a:lnTo>
                  <a:lnTo>
                    <a:pt x="1215" y="192"/>
                  </a:lnTo>
                  <a:lnTo>
                    <a:pt x="1219" y="190"/>
                  </a:lnTo>
                  <a:lnTo>
                    <a:pt x="1226" y="186"/>
                  </a:lnTo>
                  <a:lnTo>
                    <a:pt x="1232" y="185"/>
                  </a:lnTo>
                  <a:lnTo>
                    <a:pt x="1238" y="185"/>
                  </a:lnTo>
                  <a:lnTo>
                    <a:pt x="1242" y="190"/>
                  </a:lnTo>
                  <a:lnTo>
                    <a:pt x="1242" y="194"/>
                  </a:lnTo>
                  <a:lnTo>
                    <a:pt x="1242" y="200"/>
                  </a:lnTo>
                  <a:lnTo>
                    <a:pt x="1240" y="205"/>
                  </a:lnTo>
                  <a:lnTo>
                    <a:pt x="1238" y="211"/>
                  </a:lnTo>
                  <a:lnTo>
                    <a:pt x="1234" y="215"/>
                  </a:lnTo>
                  <a:lnTo>
                    <a:pt x="1228" y="219"/>
                  </a:lnTo>
                  <a:lnTo>
                    <a:pt x="1223" y="223"/>
                  </a:lnTo>
                  <a:lnTo>
                    <a:pt x="1215" y="228"/>
                  </a:lnTo>
                  <a:lnTo>
                    <a:pt x="1207" y="230"/>
                  </a:lnTo>
                  <a:lnTo>
                    <a:pt x="1204" y="232"/>
                  </a:lnTo>
                  <a:lnTo>
                    <a:pt x="1196" y="234"/>
                  </a:lnTo>
                  <a:lnTo>
                    <a:pt x="1192" y="238"/>
                  </a:lnTo>
                  <a:lnTo>
                    <a:pt x="1185" y="238"/>
                  </a:lnTo>
                  <a:lnTo>
                    <a:pt x="1179" y="240"/>
                  </a:lnTo>
                  <a:lnTo>
                    <a:pt x="1173" y="242"/>
                  </a:lnTo>
                  <a:lnTo>
                    <a:pt x="1167" y="243"/>
                  </a:lnTo>
                  <a:lnTo>
                    <a:pt x="1162" y="245"/>
                  </a:lnTo>
                  <a:lnTo>
                    <a:pt x="1156" y="245"/>
                  </a:lnTo>
                  <a:lnTo>
                    <a:pt x="1152" y="247"/>
                  </a:lnTo>
                  <a:lnTo>
                    <a:pt x="1148" y="247"/>
                  </a:lnTo>
                  <a:lnTo>
                    <a:pt x="1143" y="247"/>
                  </a:lnTo>
                  <a:lnTo>
                    <a:pt x="1143" y="249"/>
                  </a:lnTo>
                  <a:lnTo>
                    <a:pt x="1143" y="251"/>
                  </a:lnTo>
                  <a:lnTo>
                    <a:pt x="1143" y="255"/>
                  </a:lnTo>
                  <a:lnTo>
                    <a:pt x="1143" y="261"/>
                  </a:lnTo>
                  <a:lnTo>
                    <a:pt x="1143" y="266"/>
                  </a:lnTo>
                  <a:lnTo>
                    <a:pt x="1143" y="274"/>
                  </a:lnTo>
                  <a:lnTo>
                    <a:pt x="1143" y="281"/>
                  </a:lnTo>
                  <a:lnTo>
                    <a:pt x="1145" y="289"/>
                  </a:lnTo>
                  <a:lnTo>
                    <a:pt x="1145" y="297"/>
                  </a:lnTo>
                  <a:lnTo>
                    <a:pt x="1147" y="306"/>
                  </a:lnTo>
                  <a:lnTo>
                    <a:pt x="1148" y="314"/>
                  </a:lnTo>
                  <a:lnTo>
                    <a:pt x="1150" y="321"/>
                  </a:lnTo>
                  <a:lnTo>
                    <a:pt x="1150" y="329"/>
                  </a:lnTo>
                  <a:lnTo>
                    <a:pt x="1152" y="337"/>
                  </a:lnTo>
                  <a:lnTo>
                    <a:pt x="1154" y="342"/>
                  </a:lnTo>
                  <a:lnTo>
                    <a:pt x="1156" y="348"/>
                  </a:lnTo>
                  <a:lnTo>
                    <a:pt x="1156" y="350"/>
                  </a:lnTo>
                  <a:lnTo>
                    <a:pt x="1158" y="354"/>
                  </a:lnTo>
                  <a:lnTo>
                    <a:pt x="1158" y="356"/>
                  </a:lnTo>
                  <a:lnTo>
                    <a:pt x="1160" y="361"/>
                  </a:lnTo>
                  <a:lnTo>
                    <a:pt x="1160" y="365"/>
                  </a:lnTo>
                  <a:lnTo>
                    <a:pt x="1160" y="373"/>
                  </a:lnTo>
                  <a:lnTo>
                    <a:pt x="1160" y="378"/>
                  </a:lnTo>
                  <a:lnTo>
                    <a:pt x="1162" y="386"/>
                  </a:lnTo>
                  <a:lnTo>
                    <a:pt x="1162" y="392"/>
                  </a:lnTo>
                  <a:lnTo>
                    <a:pt x="1164" y="399"/>
                  </a:lnTo>
                  <a:lnTo>
                    <a:pt x="1164" y="407"/>
                  </a:lnTo>
                  <a:lnTo>
                    <a:pt x="1166" y="416"/>
                  </a:lnTo>
                  <a:lnTo>
                    <a:pt x="1166" y="424"/>
                  </a:lnTo>
                  <a:lnTo>
                    <a:pt x="1166" y="434"/>
                  </a:lnTo>
                  <a:lnTo>
                    <a:pt x="1167" y="441"/>
                  </a:lnTo>
                  <a:lnTo>
                    <a:pt x="1169" y="451"/>
                  </a:lnTo>
                  <a:lnTo>
                    <a:pt x="1169" y="460"/>
                  </a:lnTo>
                  <a:lnTo>
                    <a:pt x="1169" y="470"/>
                  </a:lnTo>
                  <a:lnTo>
                    <a:pt x="1169" y="477"/>
                  </a:lnTo>
                  <a:lnTo>
                    <a:pt x="1171" y="487"/>
                  </a:lnTo>
                  <a:lnTo>
                    <a:pt x="1171" y="496"/>
                  </a:lnTo>
                  <a:lnTo>
                    <a:pt x="1173" y="504"/>
                  </a:lnTo>
                  <a:lnTo>
                    <a:pt x="1173" y="513"/>
                  </a:lnTo>
                  <a:lnTo>
                    <a:pt x="1175" y="521"/>
                  </a:lnTo>
                  <a:lnTo>
                    <a:pt x="1177" y="529"/>
                  </a:lnTo>
                  <a:lnTo>
                    <a:pt x="1179" y="538"/>
                  </a:lnTo>
                  <a:lnTo>
                    <a:pt x="1179" y="544"/>
                  </a:lnTo>
                  <a:lnTo>
                    <a:pt x="1181" y="551"/>
                  </a:lnTo>
                  <a:lnTo>
                    <a:pt x="1181" y="557"/>
                  </a:lnTo>
                  <a:lnTo>
                    <a:pt x="1183" y="565"/>
                  </a:lnTo>
                  <a:lnTo>
                    <a:pt x="1185" y="570"/>
                  </a:lnTo>
                  <a:lnTo>
                    <a:pt x="1187" y="574"/>
                  </a:lnTo>
                  <a:lnTo>
                    <a:pt x="1187" y="578"/>
                  </a:lnTo>
                  <a:lnTo>
                    <a:pt x="1188" y="584"/>
                  </a:lnTo>
                  <a:lnTo>
                    <a:pt x="1190" y="587"/>
                  </a:lnTo>
                  <a:lnTo>
                    <a:pt x="1192" y="593"/>
                  </a:lnTo>
                  <a:lnTo>
                    <a:pt x="1194" y="599"/>
                  </a:lnTo>
                  <a:lnTo>
                    <a:pt x="1196" y="603"/>
                  </a:lnTo>
                  <a:lnTo>
                    <a:pt x="1200" y="608"/>
                  </a:lnTo>
                  <a:lnTo>
                    <a:pt x="1202" y="614"/>
                  </a:lnTo>
                  <a:lnTo>
                    <a:pt x="1204" y="620"/>
                  </a:lnTo>
                  <a:lnTo>
                    <a:pt x="1206" y="624"/>
                  </a:lnTo>
                  <a:lnTo>
                    <a:pt x="1209" y="629"/>
                  </a:lnTo>
                  <a:lnTo>
                    <a:pt x="1213" y="635"/>
                  </a:lnTo>
                  <a:lnTo>
                    <a:pt x="1215" y="639"/>
                  </a:lnTo>
                  <a:lnTo>
                    <a:pt x="1219" y="644"/>
                  </a:lnTo>
                  <a:lnTo>
                    <a:pt x="1223" y="650"/>
                  </a:lnTo>
                  <a:lnTo>
                    <a:pt x="1226" y="656"/>
                  </a:lnTo>
                  <a:lnTo>
                    <a:pt x="1232" y="663"/>
                  </a:lnTo>
                  <a:lnTo>
                    <a:pt x="1242" y="673"/>
                  </a:lnTo>
                  <a:lnTo>
                    <a:pt x="1245" y="677"/>
                  </a:lnTo>
                  <a:lnTo>
                    <a:pt x="1251" y="682"/>
                  </a:lnTo>
                  <a:lnTo>
                    <a:pt x="1255" y="686"/>
                  </a:lnTo>
                  <a:lnTo>
                    <a:pt x="1261" y="690"/>
                  </a:lnTo>
                  <a:lnTo>
                    <a:pt x="1266" y="694"/>
                  </a:lnTo>
                  <a:lnTo>
                    <a:pt x="1270" y="696"/>
                  </a:lnTo>
                  <a:lnTo>
                    <a:pt x="1276" y="700"/>
                  </a:lnTo>
                  <a:lnTo>
                    <a:pt x="1282" y="701"/>
                  </a:lnTo>
                  <a:lnTo>
                    <a:pt x="1287" y="703"/>
                  </a:lnTo>
                  <a:lnTo>
                    <a:pt x="1295" y="707"/>
                  </a:lnTo>
                  <a:lnTo>
                    <a:pt x="1301" y="709"/>
                  </a:lnTo>
                  <a:lnTo>
                    <a:pt x="1308" y="711"/>
                  </a:lnTo>
                  <a:lnTo>
                    <a:pt x="1314" y="711"/>
                  </a:lnTo>
                  <a:lnTo>
                    <a:pt x="1321" y="711"/>
                  </a:lnTo>
                  <a:lnTo>
                    <a:pt x="1327" y="711"/>
                  </a:lnTo>
                  <a:lnTo>
                    <a:pt x="1335" y="713"/>
                  </a:lnTo>
                  <a:lnTo>
                    <a:pt x="1342" y="711"/>
                  </a:lnTo>
                  <a:lnTo>
                    <a:pt x="1350" y="711"/>
                  </a:lnTo>
                  <a:lnTo>
                    <a:pt x="1358" y="711"/>
                  </a:lnTo>
                  <a:lnTo>
                    <a:pt x="1365" y="711"/>
                  </a:lnTo>
                  <a:lnTo>
                    <a:pt x="1373" y="711"/>
                  </a:lnTo>
                  <a:lnTo>
                    <a:pt x="1380" y="709"/>
                  </a:lnTo>
                  <a:lnTo>
                    <a:pt x="1388" y="707"/>
                  </a:lnTo>
                  <a:lnTo>
                    <a:pt x="1396" y="707"/>
                  </a:lnTo>
                  <a:lnTo>
                    <a:pt x="1403" y="705"/>
                  </a:lnTo>
                  <a:lnTo>
                    <a:pt x="1411" y="703"/>
                  </a:lnTo>
                  <a:lnTo>
                    <a:pt x="1418" y="701"/>
                  </a:lnTo>
                  <a:lnTo>
                    <a:pt x="1426" y="700"/>
                  </a:lnTo>
                  <a:lnTo>
                    <a:pt x="1432" y="696"/>
                  </a:lnTo>
                  <a:lnTo>
                    <a:pt x="1439" y="694"/>
                  </a:lnTo>
                  <a:lnTo>
                    <a:pt x="1445" y="690"/>
                  </a:lnTo>
                  <a:lnTo>
                    <a:pt x="1451" y="686"/>
                  </a:lnTo>
                  <a:lnTo>
                    <a:pt x="1458" y="682"/>
                  </a:lnTo>
                  <a:lnTo>
                    <a:pt x="1464" y="679"/>
                  </a:lnTo>
                  <a:lnTo>
                    <a:pt x="1468" y="675"/>
                  </a:lnTo>
                  <a:lnTo>
                    <a:pt x="1475" y="673"/>
                  </a:lnTo>
                  <a:lnTo>
                    <a:pt x="1479" y="667"/>
                  </a:lnTo>
                  <a:lnTo>
                    <a:pt x="1485" y="663"/>
                  </a:lnTo>
                  <a:lnTo>
                    <a:pt x="1489" y="658"/>
                  </a:lnTo>
                  <a:lnTo>
                    <a:pt x="1493" y="654"/>
                  </a:lnTo>
                  <a:lnTo>
                    <a:pt x="1496" y="646"/>
                  </a:lnTo>
                  <a:lnTo>
                    <a:pt x="1500" y="643"/>
                  </a:lnTo>
                  <a:lnTo>
                    <a:pt x="1502" y="637"/>
                  </a:lnTo>
                  <a:lnTo>
                    <a:pt x="1504" y="631"/>
                  </a:lnTo>
                  <a:lnTo>
                    <a:pt x="1506" y="624"/>
                  </a:lnTo>
                  <a:lnTo>
                    <a:pt x="1506" y="618"/>
                  </a:lnTo>
                  <a:lnTo>
                    <a:pt x="1508" y="610"/>
                  </a:lnTo>
                  <a:lnTo>
                    <a:pt x="1510" y="605"/>
                  </a:lnTo>
                  <a:lnTo>
                    <a:pt x="1510" y="597"/>
                  </a:lnTo>
                  <a:lnTo>
                    <a:pt x="1512" y="591"/>
                  </a:lnTo>
                  <a:lnTo>
                    <a:pt x="1512" y="584"/>
                  </a:lnTo>
                  <a:lnTo>
                    <a:pt x="1512" y="578"/>
                  </a:lnTo>
                  <a:lnTo>
                    <a:pt x="1512" y="570"/>
                  </a:lnTo>
                  <a:lnTo>
                    <a:pt x="1510" y="563"/>
                  </a:lnTo>
                  <a:lnTo>
                    <a:pt x="1510" y="555"/>
                  </a:lnTo>
                  <a:lnTo>
                    <a:pt x="1508" y="548"/>
                  </a:lnTo>
                  <a:lnTo>
                    <a:pt x="1506" y="540"/>
                  </a:lnTo>
                  <a:lnTo>
                    <a:pt x="1506" y="532"/>
                  </a:lnTo>
                  <a:lnTo>
                    <a:pt x="1504" y="525"/>
                  </a:lnTo>
                  <a:lnTo>
                    <a:pt x="1502" y="517"/>
                  </a:lnTo>
                  <a:lnTo>
                    <a:pt x="1500" y="508"/>
                  </a:lnTo>
                  <a:lnTo>
                    <a:pt x="1498" y="500"/>
                  </a:lnTo>
                  <a:lnTo>
                    <a:pt x="1494" y="491"/>
                  </a:lnTo>
                  <a:lnTo>
                    <a:pt x="1493" y="483"/>
                  </a:lnTo>
                  <a:lnTo>
                    <a:pt x="1489" y="475"/>
                  </a:lnTo>
                  <a:lnTo>
                    <a:pt x="1485" y="466"/>
                  </a:lnTo>
                  <a:lnTo>
                    <a:pt x="1481" y="456"/>
                  </a:lnTo>
                  <a:lnTo>
                    <a:pt x="1477" y="449"/>
                  </a:lnTo>
                  <a:lnTo>
                    <a:pt x="1474" y="439"/>
                  </a:lnTo>
                  <a:lnTo>
                    <a:pt x="1468" y="432"/>
                  </a:lnTo>
                  <a:lnTo>
                    <a:pt x="1464" y="422"/>
                  </a:lnTo>
                  <a:lnTo>
                    <a:pt x="1458" y="415"/>
                  </a:lnTo>
                  <a:lnTo>
                    <a:pt x="1453" y="407"/>
                  </a:lnTo>
                  <a:lnTo>
                    <a:pt x="1447" y="397"/>
                  </a:lnTo>
                  <a:lnTo>
                    <a:pt x="1439" y="390"/>
                  </a:lnTo>
                  <a:lnTo>
                    <a:pt x="1434" y="382"/>
                  </a:lnTo>
                  <a:lnTo>
                    <a:pt x="1426" y="373"/>
                  </a:lnTo>
                  <a:lnTo>
                    <a:pt x="1420" y="363"/>
                  </a:lnTo>
                  <a:lnTo>
                    <a:pt x="1413" y="356"/>
                  </a:lnTo>
                  <a:lnTo>
                    <a:pt x="1407" y="346"/>
                  </a:lnTo>
                  <a:lnTo>
                    <a:pt x="1401" y="337"/>
                  </a:lnTo>
                  <a:lnTo>
                    <a:pt x="1394" y="329"/>
                  </a:lnTo>
                  <a:lnTo>
                    <a:pt x="1388" y="319"/>
                  </a:lnTo>
                  <a:lnTo>
                    <a:pt x="1384" y="312"/>
                  </a:lnTo>
                  <a:lnTo>
                    <a:pt x="1377" y="304"/>
                  </a:lnTo>
                  <a:lnTo>
                    <a:pt x="1371" y="297"/>
                  </a:lnTo>
                  <a:lnTo>
                    <a:pt x="1367" y="289"/>
                  </a:lnTo>
                  <a:lnTo>
                    <a:pt x="1361" y="281"/>
                  </a:lnTo>
                  <a:lnTo>
                    <a:pt x="1358" y="274"/>
                  </a:lnTo>
                  <a:lnTo>
                    <a:pt x="1352" y="266"/>
                  </a:lnTo>
                  <a:lnTo>
                    <a:pt x="1348" y="259"/>
                  </a:lnTo>
                  <a:lnTo>
                    <a:pt x="1344" y="253"/>
                  </a:lnTo>
                  <a:lnTo>
                    <a:pt x="1339" y="247"/>
                  </a:lnTo>
                  <a:lnTo>
                    <a:pt x="1335" y="240"/>
                  </a:lnTo>
                  <a:lnTo>
                    <a:pt x="1331" y="234"/>
                  </a:lnTo>
                  <a:lnTo>
                    <a:pt x="1329" y="228"/>
                  </a:lnTo>
                  <a:lnTo>
                    <a:pt x="1325" y="224"/>
                  </a:lnTo>
                  <a:lnTo>
                    <a:pt x="1321" y="219"/>
                  </a:lnTo>
                  <a:lnTo>
                    <a:pt x="1320" y="215"/>
                  </a:lnTo>
                  <a:lnTo>
                    <a:pt x="1318" y="211"/>
                  </a:lnTo>
                  <a:lnTo>
                    <a:pt x="1312" y="204"/>
                  </a:lnTo>
                  <a:lnTo>
                    <a:pt x="1310" y="200"/>
                  </a:lnTo>
                  <a:lnTo>
                    <a:pt x="1308" y="196"/>
                  </a:lnTo>
                  <a:lnTo>
                    <a:pt x="1342" y="175"/>
                  </a:lnTo>
                  <a:lnTo>
                    <a:pt x="1344" y="177"/>
                  </a:lnTo>
                  <a:lnTo>
                    <a:pt x="1344" y="179"/>
                  </a:lnTo>
                  <a:lnTo>
                    <a:pt x="1348" y="185"/>
                  </a:lnTo>
                  <a:lnTo>
                    <a:pt x="1350" y="190"/>
                  </a:lnTo>
                  <a:lnTo>
                    <a:pt x="1354" y="198"/>
                  </a:lnTo>
                  <a:lnTo>
                    <a:pt x="1356" y="202"/>
                  </a:lnTo>
                  <a:lnTo>
                    <a:pt x="1358" y="207"/>
                  </a:lnTo>
                  <a:lnTo>
                    <a:pt x="1361" y="211"/>
                  </a:lnTo>
                  <a:lnTo>
                    <a:pt x="1365" y="217"/>
                  </a:lnTo>
                  <a:lnTo>
                    <a:pt x="1367" y="223"/>
                  </a:lnTo>
                  <a:lnTo>
                    <a:pt x="1371" y="230"/>
                  </a:lnTo>
                  <a:lnTo>
                    <a:pt x="1375" y="236"/>
                  </a:lnTo>
                  <a:lnTo>
                    <a:pt x="1380" y="243"/>
                  </a:lnTo>
                  <a:lnTo>
                    <a:pt x="1384" y="251"/>
                  </a:lnTo>
                  <a:lnTo>
                    <a:pt x="1388" y="259"/>
                  </a:lnTo>
                  <a:lnTo>
                    <a:pt x="1392" y="264"/>
                  </a:lnTo>
                  <a:lnTo>
                    <a:pt x="1394" y="268"/>
                  </a:lnTo>
                  <a:lnTo>
                    <a:pt x="1396" y="274"/>
                  </a:lnTo>
                  <a:lnTo>
                    <a:pt x="1399" y="278"/>
                  </a:lnTo>
                  <a:lnTo>
                    <a:pt x="1403" y="283"/>
                  </a:lnTo>
                  <a:lnTo>
                    <a:pt x="1405" y="287"/>
                  </a:lnTo>
                  <a:lnTo>
                    <a:pt x="1407" y="291"/>
                  </a:lnTo>
                  <a:lnTo>
                    <a:pt x="1411" y="297"/>
                  </a:lnTo>
                  <a:lnTo>
                    <a:pt x="1413" y="302"/>
                  </a:lnTo>
                  <a:lnTo>
                    <a:pt x="1417" y="308"/>
                  </a:lnTo>
                  <a:lnTo>
                    <a:pt x="1420" y="314"/>
                  </a:lnTo>
                  <a:lnTo>
                    <a:pt x="1424" y="319"/>
                  </a:lnTo>
                  <a:lnTo>
                    <a:pt x="1428" y="325"/>
                  </a:lnTo>
                  <a:lnTo>
                    <a:pt x="1432" y="331"/>
                  </a:lnTo>
                  <a:lnTo>
                    <a:pt x="1436" y="337"/>
                  </a:lnTo>
                  <a:lnTo>
                    <a:pt x="1439" y="344"/>
                  </a:lnTo>
                  <a:lnTo>
                    <a:pt x="1443" y="350"/>
                  </a:lnTo>
                  <a:lnTo>
                    <a:pt x="1447" y="356"/>
                  </a:lnTo>
                  <a:lnTo>
                    <a:pt x="1451" y="363"/>
                  </a:lnTo>
                  <a:lnTo>
                    <a:pt x="1456" y="371"/>
                  </a:lnTo>
                  <a:lnTo>
                    <a:pt x="1460" y="376"/>
                  </a:lnTo>
                  <a:lnTo>
                    <a:pt x="1464" y="382"/>
                  </a:lnTo>
                  <a:lnTo>
                    <a:pt x="1468" y="390"/>
                  </a:lnTo>
                  <a:lnTo>
                    <a:pt x="1472" y="395"/>
                  </a:lnTo>
                  <a:lnTo>
                    <a:pt x="1475" y="401"/>
                  </a:lnTo>
                  <a:lnTo>
                    <a:pt x="1479" y="409"/>
                  </a:lnTo>
                  <a:lnTo>
                    <a:pt x="1483" y="413"/>
                  </a:lnTo>
                  <a:lnTo>
                    <a:pt x="1487" y="420"/>
                  </a:lnTo>
                  <a:lnTo>
                    <a:pt x="1489" y="426"/>
                  </a:lnTo>
                  <a:lnTo>
                    <a:pt x="1493" y="430"/>
                  </a:lnTo>
                  <a:lnTo>
                    <a:pt x="1494" y="435"/>
                  </a:lnTo>
                  <a:lnTo>
                    <a:pt x="1498" y="441"/>
                  </a:lnTo>
                  <a:lnTo>
                    <a:pt x="1500" y="447"/>
                  </a:lnTo>
                  <a:lnTo>
                    <a:pt x="1502" y="453"/>
                  </a:lnTo>
                  <a:lnTo>
                    <a:pt x="1506" y="456"/>
                  </a:lnTo>
                  <a:lnTo>
                    <a:pt x="1510" y="462"/>
                  </a:lnTo>
                  <a:lnTo>
                    <a:pt x="1512" y="472"/>
                  </a:lnTo>
                  <a:lnTo>
                    <a:pt x="1517" y="481"/>
                  </a:lnTo>
                  <a:lnTo>
                    <a:pt x="1521" y="489"/>
                  </a:lnTo>
                  <a:lnTo>
                    <a:pt x="1525" y="498"/>
                  </a:lnTo>
                  <a:lnTo>
                    <a:pt x="1527" y="506"/>
                  </a:lnTo>
                  <a:lnTo>
                    <a:pt x="1531" y="513"/>
                  </a:lnTo>
                  <a:lnTo>
                    <a:pt x="1532" y="521"/>
                  </a:lnTo>
                  <a:lnTo>
                    <a:pt x="1534" y="529"/>
                  </a:lnTo>
                  <a:lnTo>
                    <a:pt x="1536" y="536"/>
                  </a:lnTo>
                  <a:lnTo>
                    <a:pt x="1538" y="542"/>
                  </a:lnTo>
                  <a:lnTo>
                    <a:pt x="1538" y="548"/>
                  </a:lnTo>
                  <a:lnTo>
                    <a:pt x="1540" y="555"/>
                  </a:lnTo>
                  <a:lnTo>
                    <a:pt x="1540" y="561"/>
                  </a:lnTo>
                  <a:lnTo>
                    <a:pt x="1540" y="567"/>
                  </a:lnTo>
                  <a:lnTo>
                    <a:pt x="1542" y="572"/>
                  </a:lnTo>
                  <a:lnTo>
                    <a:pt x="1542" y="578"/>
                  </a:lnTo>
                  <a:lnTo>
                    <a:pt x="1542" y="582"/>
                  </a:lnTo>
                  <a:lnTo>
                    <a:pt x="1542" y="587"/>
                  </a:lnTo>
                  <a:lnTo>
                    <a:pt x="1542" y="591"/>
                  </a:lnTo>
                  <a:lnTo>
                    <a:pt x="1542" y="597"/>
                  </a:lnTo>
                  <a:lnTo>
                    <a:pt x="1542" y="601"/>
                  </a:lnTo>
                  <a:lnTo>
                    <a:pt x="1542" y="606"/>
                  </a:lnTo>
                  <a:lnTo>
                    <a:pt x="1542" y="610"/>
                  </a:lnTo>
                  <a:lnTo>
                    <a:pt x="1544" y="616"/>
                  </a:lnTo>
                  <a:lnTo>
                    <a:pt x="1542" y="624"/>
                  </a:lnTo>
                  <a:lnTo>
                    <a:pt x="1540" y="633"/>
                  </a:lnTo>
                  <a:lnTo>
                    <a:pt x="1538" y="639"/>
                  </a:lnTo>
                  <a:lnTo>
                    <a:pt x="1536" y="644"/>
                  </a:lnTo>
                  <a:lnTo>
                    <a:pt x="1532" y="648"/>
                  </a:lnTo>
                  <a:lnTo>
                    <a:pt x="1531" y="654"/>
                  </a:lnTo>
                  <a:lnTo>
                    <a:pt x="1529" y="658"/>
                  </a:lnTo>
                  <a:lnTo>
                    <a:pt x="1525" y="663"/>
                  </a:lnTo>
                  <a:lnTo>
                    <a:pt x="1521" y="667"/>
                  </a:lnTo>
                  <a:lnTo>
                    <a:pt x="1517" y="673"/>
                  </a:lnTo>
                  <a:lnTo>
                    <a:pt x="1512" y="677"/>
                  </a:lnTo>
                  <a:lnTo>
                    <a:pt x="1508" y="682"/>
                  </a:lnTo>
                  <a:lnTo>
                    <a:pt x="1502" y="686"/>
                  </a:lnTo>
                  <a:lnTo>
                    <a:pt x="1498" y="692"/>
                  </a:lnTo>
                  <a:lnTo>
                    <a:pt x="1493" y="696"/>
                  </a:lnTo>
                  <a:lnTo>
                    <a:pt x="1487" y="700"/>
                  </a:lnTo>
                  <a:lnTo>
                    <a:pt x="1481" y="703"/>
                  </a:lnTo>
                  <a:lnTo>
                    <a:pt x="1475" y="709"/>
                  </a:lnTo>
                  <a:lnTo>
                    <a:pt x="1468" y="711"/>
                  </a:lnTo>
                  <a:lnTo>
                    <a:pt x="1462" y="715"/>
                  </a:lnTo>
                  <a:lnTo>
                    <a:pt x="1456" y="719"/>
                  </a:lnTo>
                  <a:lnTo>
                    <a:pt x="1451" y="722"/>
                  </a:lnTo>
                  <a:lnTo>
                    <a:pt x="1443" y="724"/>
                  </a:lnTo>
                  <a:lnTo>
                    <a:pt x="1436" y="728"/>
                  </a:lnTo>
                  <a:lnTo>
                    <a:pt x="1430" y="730"/>
                  </a:lnTo>
                  <a:lnTo>
                    <a:pt x="1422" y="732"/>
                  </a:lnTo>
                  <a:lnTo>
                    <a:pt x="1415" y="732"/>
                  </a:lnTo>
                  <a:lnTo>
                    <a:pt x="1407" y="734"/>
                  </a:lnTo>
                  <a:lnTo>
                    <a:pt x="1399" y="736"/>
                  </a:lnTo>
                  <a:lnTo>
                    <a:pt x="1394" y="738"/>
                  </a:lnTo>
                  <a:lnTo>
                    <a:pt x="1384" y="736"/>
                  </a:lnTo>
                  <a:lnTo>
                    <a:pt x="1377" y="736"/>
                  </a:lnTo>
                  <a:lnTo>
                    <a:pt x="1369" y="736"/>
                  </a:lnTo>
                  <a:lnTo>
                    <a:pt x="1361" y="736"/>
                  </a:lnTo>
                  <a:lnTo>
                    <a:pt x="1354" y="736"/>
                  </a:lnTo>
                  <a:lnTo>
                    <a:pt x="1346" y="734"/>
                  </a:lnTo>
                  <a:lnTo>
                    <a:pt x="1340" y="734"/>
                  </a:lnTo>
                  <a:lnTo>
                    <a:pt x="1333" y="734"/>
                  </a:lnTo>
                  <a:lnTo>
                    <a:pt x="1325" y="732"/>
                  </a:lnTo>
                  <a:lnTo>
                    <a:pt x="1318" y="730"/>
                  </a:lnTo>
                  <a:lnTo>
                    <a:pt x="1312" y="730"/>
                  </a:lnTo>
                  <a:lnTo>
                    <a:pt x="1304" y="728"/>
                  </a:lnTo>
                  <a:lnTo>
                    <a:pt x="1299" y="726"/>
                  </a:lnTo>
                  <a:lnTo>
                    <a:pt x="1293" y="724"/>
                  </a:lnTo>
                  <a:lnTo>
                    <a:pt x="1287" y="722"/>
                  </a:lnTo>
                  <a:lnTo>
                    <a:pt x="1282" y="722"/>
                  </a:lnTo>
                  <a:lnTo>
                    <a:pt x="1276" y="720"/>
                  </a:lnTo>
                  <a:lnTo>
                    <a:pt x="1270" y="719"/>
                  </a:lnTo>
                  <a:lnTo>
                    <a:pt x="1264" y="717"/>
                  </a:lnTo>
                  <a:lnTo>
                    <a:pt x="1261" y="715"/>
                  </a:lnTo>
                  <a:lnTo>
                    <a:pt x="1251" y="711"/>
                  </a:lnTo>
                  <a:lnTo>
                    <a:pt x="1244" y="709"/>
                  </a:lnTo>
                  <a:lnTo>
                    <a:pt x="1238" y="705"/>
                  </a:lnTo>
                  <a:lnTo>
                    <a:pt x="1234" y="703"/>
                  </a:lnTo>
                  <a:lnTo>
                    <a:pt x="1232" y="703"/>
                  </a:lnTo>
                  <a:lnTo>
                    <a:pt x="1228" y="701"/>
                  </a:lnTo>
                  <a:lnTo>
                    <a:pt x="1223" y="701"/>
                  </a:lnTo>
                  <a:lnTo>
                    <a:pt x="1219" y="701"/>
                  </a:lnTo>
                  <a:lnTo>
                    <a:pt x="1215" y="701"/>
                  </a:lnTo>
                  <a:lnTo>
                    <a:pt x="1211" y="701"/>
                  </a:lnTo>
                  <a:lnTo>
                    <a:pt x="1206" y="701"/>
                  </a:lnTo>
                  <a:lnTo>
                    <a:pt x="1198" y="701"/>
                  </a:lnTo>
                  <a:lnTo>
                    <a:pt x="1192" y="701"/>
                  </a:lnTo>
                  <a:lnTo>
                    <a:pt x="1185" y="701"/>
                  </a:lnTo>
                  <a:lnTo>
                    <a:pt x="1179" y="701"/>
                  </a:lnTo>
                  <a:lnTo>
                    <a:pt x="1169" y="700"/>
                  </a:lnTo>
                  <a:lnTo>
                    <a:pt x="1162" y="700"/>
                  </a:lnTo>
                  <a:lnTo>
                    <a:pt x="1152" y="700"/>
                  </a:lnTo>
                  <a:lnTo>
                    <a:pt x="1145" y="700"/>
                  </a:lnTo>
                  <a:lnTo>
                    <a:pt x="1139" y="700"/>
                  </a:lnTo>
                  <a:lnTo>
                    <a:pt x="1135" y="700"/>
                  </a:lnTo>
                  <a:lnTo>
                    <a:pt x="1129" y="700"/>
                  </a:lnTo>
                  <a:lnTo>
                    <a:pt x="1126" y="700"/>
                  </a:lnTo>
                  <a:lnTo>
                    <a:pt x="1116" y="698"/>
                  </a:lnTo>
                  <a:lnTo>
                    <a:pt x="1107" y="698"/>
                  </a:lnTo>
                  <a:lnTo>
                    <a:pt x="1103" y="698"/>
                  </a:lnTo>
                  <a:lnTo>
                    <a:pt x="1097" y="698"/>
                  </a:lnTo>
                  <a:lnTo>
                    <a:pt x="1093" y="698"/>
                  </a:lnTo>
                  <a:lnTo>
                    <a:pt x="1088" y="698"/>
                  </a:lnTo>
                  <a:lnTo>
                    <a:pt x="1078" y="698"/>
                  </a:lnTo>
                  <a:lnTo>
                    <a:pt x="1071" y="698"/>
                  </a:lnTo>
                  <a:lnTo>
                    <a:pt x="1061" y="698"/>
                  </a:lnTo>
                  <a:lnTo>
                    <a:pt x="1052" y="698"/>
                  </a:lnTo>
                  <a:lnTo>
                    <a:pt x="1042" y="698"/>
                  </a:lnTo>
                  <a:lnTo>
                    <a:pt x="1034" y="698"/>
                  </a:lnTo>
                  <a:lnTo>
                    <a:pt x="1027" y="698"/>
                  </a:lnTo>
                  <a:lnTo>
                    <a:pt x="1019" y="698"/>
                  </a:lnTo>
                  <a:lnTo>
                    <a:pt x="1012" y="698"/>
                  </a:lnTo>
                  <a:lnTo>
                    <a:pt x="1006" y="698"/>
                  </a:lnTo>
                  <a:lnTo>
                    <a:pt x="998" y="698"/>
                  </a:lnTo>
                  <a:lnTo>
                    <a:pt x="991" y="698"/>
                  </a:lnTo>
                  <a:lnTo>
                    <a:pt x="981" y="700"/>
                  </a:lnTo>
                  <a:lnTo>
                    <a:pt x="972" y="701"/>
                  </a:lnTo>
                  <a:lnTo>
                    <a:pt x="966" y="701"/>
                  </a:lnTo>
                  <a:lnTo>
                    <a:pt x="962" y="703"/>
                  </a:lnTo>
                  <a:lnTo>
                    <a:pt x="957" y="703"/>
                  </a:lnTo>
                  <a:lnTo>
                    <a:pt x="951" y="705"/>
                  </a:lnTo>
                  <a:lnTo>
                    <a:pt x="945" y="707"/>
                  </a:lnTo>
                  <a:lnTo>
                    <a:pt x="939" y="709"/>
                  </a:lnTo>
                  <a:lnTo>
                    <a:pt x="934" y="711"/>
                  </a:lnTo>
                  <a:lnTo>
                    <a:pt x="928" y="713"/>
                  </a:lnTo>
                  <a:lnTo>
                    <a:pt x="922" y="713"/>
                  </a:lnTo>
                  <a:lnTo>
                    <a:pt x="917" y="715"/>
                  </a:lnTo>
                  <a:lnTo>
                    <a:pt x="909" y="717"/>
                  </a:lnTo>
                  <a:lnTo>
                    <a:pt x="905" y="719"/>
                  </a:lnTo>
                  <a:lnTo>
                    <a:pt x="898" y="720"/>
                  </a:lnTo>
                  <a:lnTo>
                    <a:pt x="892" y="722"/>
                  </a:lnTo>
                  <a:lnTo>
                    <a:pt x="886" y="724"/>
                  </a:lnTo>
                  <a:lnTo>
                    <a:pt x="880" y="726"/>
                  </a:lnTo>
                  <a:lnTo>
                    <a:pt x="873" y="728"/>
                  </a:lnTo>
                  <a:lnTo>
                    <a:pt x="867" y="730"/>
                  </a:lnTo>
                  <a:lnTo>
                    <a:pt x="861" y="732"/>
                  </a:lnTo>
                  <a:lnTo>
                    <a:pt x="854" y="734"/>
                  </a:lnTo>
                  <a:lnTo>
                    <a:pt x="848" y="736"/>
                  </a:lnTo>
                  <a:lnTo>
                    <a:pt x="842" y="738"/>
                  </a:lnTo>
                  <a:lnTo>
                    <a:pt x="835" y="739"/>
                  </a:lnTo>
                  <a:lnTo>
                    <a:pt x="831" y="743"/>
                  </a:lnTo>
                  <a:lnTo>
                    <a:pt x="823" y="745"/>
                  </a:lnTo>
                  <a:lnTo>
                    <a:pt x="818" y="747"/>
                  </a:lnTo>
                  <a:lnTo>
                    <a:pt x="812" y="747"/>
                  </a:lnTo>
                  <a:lnTo>
                    <a:pt x="806" y="751"/>
                  </a:lnTo>
                  <a:lnTo>
                    <a:pt x="799" y="753"/>
                  </a:lnTo>
                  <a:lnTo>
                    <a:pt x="795" y="755"/>
                  </a:lnTo>
                  <a:lnTo>
                    <a:pt x="789" y="757"/>
                  </a:lnTo>
                  <a:lnTo>
                    <a:pt x="784" y="758"/>
                  </a:lnTo>
                  <a:lnTo>
                    <a:pt x="778" y="760"/>
                  </a:lnTo>
                  <a:lnTo>
                    <a:pt x="774" y="762"/>
                  </a:lnTo>
                  <a:lnTo>
                    <a:pt x="768" y="764"/>
                  </a:lnTo>
                  <a:lnTo>
                    <a:pt x="765" y="766"/>
                  </a:lnTo>
                  <a:lnTo>
                    <a:pt x="759" y="766"/>
                  </a:lnTo>
                  <a:lnTo>
                    <a:pt x="753" y="770"/>
                  </a:lnTo>
                  <a:lnTo>
                    <a:pt x="749" y="770"/>
                  </a:lnTo>
                  <a:lnTo>
                    <a:pt x="746" y="774"/>
                  </a:lnTo>
                  <a:lnTo>
                    <a:pt x="738" y="776"/>
                  </a:lnTo>
                  <a:lnTo>
                    <a:pt x="730" y="777"/>
                  </a:lnTo>
                  <a:lnTo>
                    <a:pt x="725" y="781"/>
                  </a:lnTo>
                  <a:lnTo>
                    <a:pt x="719" y="783"/>
                  </a:lnTo>
                  <a:lnTo>
                    <a:pt x="711" y="785"/>
                  </a:lnTo>
                  <a:lnTo>
                    <a:pt x="709" y="787"/>
                  </a:lnTo>
                  <a:lnTo>
                    <a:pt x="709" y="789"/>
                  </a:lnTo>
                  <a:lnTo>
                    <a:pt x="711" y="793"/>
                  </a:lnTo>
                  <a:lnTo>
                    <a:pt x="711" y="795"/>
                  </a:lnTo>
                  <a:lnTo>
                    <a:pt x="713" y="798"/>
                  </a:lnTo>
                  <a:lnTo>
                    <a:pt x="715" y="802"/>
                  </a:lnTo>
                  <a:lnTo>
                    <a:pt x="719" y="808"/>
                  </a:lnTo>
                  <a:lnTo>
                    <a:pt x="719" y="812"/>
                  </a:lnTo>
                  <a:lnTo>
                    <a:pt x="721" y="819"/>
                  </a:lnTo>
                  <a:lnTo>
                    <a:pt x="725" y="823"/>
                  </a:lnTo>
                  <a:lnTo>
                    <a:pt x="728" y="831"/>
                  </a:lnTo>
                  <a:lnTo>
                    <a:pt x="730" y="838"/>
                  </a:lnTo>
                  <a:lnTo>
                    <a:pt x="732" y="846"/>
                  </a:lnTo>
                  <a:lnTo>
                    <a:pt x="736" y="854"/>
                  </a:lnTo>
                  <a:lnTo>
                    <a:pt x="740" y="863"/>
                  </a:lnTo>
                  <a:lnTo>
                    <a:pt x="742" y="871"/>
                  </a:lnTo>
                  <a:lnTo>
                    <a:pt x="746" y="880"/>
                  </a:lnTo>
                  <a:lnTo>
                    <a:pt x="749" y="890"/>
                  </a:lnTo>
                  <a:lnTo>
                    <a:pt x="753" y="899"/>
                  </a:lnTo>
                  <a:lnTo>
                    <a:pt x="757" y="909"/>
                  </a:lnTo>
                  <a:lnTo>
                    <a:pt x="761" y="920"/>
                  </a:lnTo>
                  <a:lnTo>
                    <a:pt x="765" y="930"/>
                  </a:lnTo>
                  <a:lnTo>
                    <a:pt x="770" y="941"/>
                  </a:lnTo>
                  <a:lnTo>
                    <a:pt x="774" y="950"/>
                  </a:lnTo>
                  <a:lnTo>
                    <a:pt x="778" y="962"/>
                  </a:lnTo>
                  <a:lnTo>
                    <a:pt x="784" y="973"/>
                  </a:lnTo>
                  <a:lnTo>
                    <a:pt x="787" y="985"/>
                  </a:lnTo>
                  <a:lnTo>
                    <a:pt x="791" y="994"/>
                  </a:lnTo>
                  <a:lnTo>
                    <a:pt x="797" y="1007"/>
                  </a:lnTo>
                  <a:lnTo>
                    <a:pt x="801" y="1019"/>
                  </a:lnTo>
                  <a:lnTo>
                    <a:pt x="806" y="1030"/>
                  </a:lnTo>
                  <a:lnTo>
                    <a:pt x="808" y="1040"/>
                  </a:lnTo>
                  <a:lnTo>
                    <a:pt x="814" y="1053"/>
                  </a:lnTo>
                  <a:lnTo>
                    <a:pt x="818" y="1063"/>
                  </a:lnTo>
                  <a:lnTo>
                    <a:pt x="822" y="1076"/>
                  </a:lnTo>
                  <a:lnTo>
                    <a:pt x="827" y="1085"/>
                  </a:lnTo>
                  <a:lnTo>
                    <a:pt x="831" y="1097"/>
                  </a:lnTo>
                  <a:lnTo>
                    <a:pt x="835" y="1108"/>
                  </a:lnTo>
                  <a:lnTo>
                    <a:pt x="839" y="1120"/>
                  </a:lnTo>
                  <a:lnTo>
                    <a:pt x="842" y="1129"/>
                  </a:lnTo>
                  <a:lnTo>
                    <a:pt x="846" y="1139"/>
                  </a:lnTo>
                  <a:lnTo>
                    <a:pt x="850" y="1150"/>
                  </a:lnTo>
                  <a:lnTo>
                    <a:pt x="854" y="1159"/>
                  </a:lnTo>
                  <a:lnTo>
                    <a:pt x="858" y="1169"/>
                  </a:lnTo>
                  <a:lnTo>
                    <a:pt x="861" y="1179"/>
                  </a:lnTo>
                  <a:lnTo>
                    <a:pt x="865" y="1188"/>
                  </a:lnTo>
                  <a:lnTo>
                    <a:pt x="869" y="1198"/>
                  </a:lnTo>
                  <a:lnTo>
                    <a:pt x="871" y="1205"/>
                  </a:lnTo>
                  <a:lnTo>
                    <a:pt x="875" y="1213"/>
                  </a:lnTo>
                  <a:lnTo>
                    <a:pt x="877" y="1220"/>
                  </a:lnTo>
                  <a:lnTo>
                    <a:pt x="880" y="1228"/>
                  </a:lnTo>
                  <a:lnTo>
                    <a:pt x="880" y="1234"/>
                  </a:lnTo>
                  <a:lnTo>
                    <a:pt x="884" y="1239"/>
                  </a:lnTo>
                  <a:lnTo>
                    <a:pt x="886" y="1245"/>
                  </a:lnTo>
                  <a:lnTo>
                    <a:pt x="888" y="1251"/>
                  </a:lnTo>
                  <a:lnTo>
                    <a:pt x="890" y="1255"/>
                  </a:lnTo>
                  <a:lnTo>
                    <a:pt x="890" y="1258"/>
                  </a:lnTo>
                  <a:lnTo>
                    <a:pt x="890" y="1262"/>
                  </a:lnTo>
                  <a:lnTo>
                    <a:pt x="892" y="1266"/>
                  </a:lnTo>
                  <a:lnTo>
                    <a:pt x="894" y="1270"/>
                  </a:lnTo>
                  <a:lnTo>
                    <a:pt x="894" y="1272"/>
                  </a:lnTo>
                  <a:lnTo>
                    <a:pt x="890" y="1268"/>
                  </a:lnTo>
                  <a:lnTo>
                    <a:pt x="888" y="1264"/>
                  </a:lnTo>
                  <a:lnTo>
                    <a:pt x="886" y="1260"/>
                  </a:lnTo>
                  <a:lnTo>
                    <a:pt x="884" y="1256"/>
                  </a:lnTo>
                  <a:lnTo>
                    <a:pt x="880" y="1253"/>
                  </a:lnTo>
                  <a:lnTo>
                    <a:pt x="880" y="1249"/>
                  </a:lnTo>
                  <a:lnTo>
                    <a:pt x="877" y="1241"/>
                  </a:lnTo>
                  <a:lnTo>
                    <a:pt x="873" y="1237"/>
                  </a:lnTo>
                  <a:lnTo>
                    <a:pt x="871" y="1230"/>
                  </a:lnTo>
                  <a:lnTo>
                    <a:pt x="869" y="1224"/>
                  </a:lnTo>
                  <a:lnTo>
                    <a:pt x="865" y="1217"/>
                  </a:lnTo>
                  <a:lnTo>
                    <a:pt x="861" y="1209"/>
                  </a:lnTo>
                  <a:lnTo>
                    <a:pt x="858" y="1201"/>
                  </a:lnTo>
                  <a:lnTo>
                    <a:pt x="856" y="1194"/>
                  </a:lnTo>
                  <a:lnTo>
                    <a:pt x="852" y="1186"/>
                  </a:lnTo>
                  <a:lnTo>
                    <a:pt x="848" y="1177"/>
                  </a:lnTo>
                  <a:lnTo>
                    <a:pt x="844" y="1167"/>
                  </a:lnTo>
                  <a:lnTo>
                    <a:pt x="841" y="1159"/>
                  </a:lnTo>
                  <a:lnTo>
                    <a:pt x="835" y="1150"/>
                  </a:lnTo>
                  <a:lnTo>
                    <a:pt x="831" y="1140"/>
                  </a:lnTo>
                  <a:lnTo>
                    <a:pt x="827" y="1131"/>
                  </a:lnTo>
                  <a:lnTo>
                    <a:pt x="823" y="1121"/>
                  </a:lnTo>
                  <a:lnTo>
                    <a:pt x="818" y="1110"/>
                  </a:lnTo>
                  <a:lnTo>
                    <a:pt x="814" y="1099"/>
                  </a:lnTo>
                  <a:lnTo>
                    <a:pt x="810" y="1089"/>
                  </a:lnTo>
                  <a:lnTo>
                    <a:pt x="806" y="1078"/>
                  </a:lnTo>
                  <a:lnTo>
                    <a:pt x="801" y="1066"/>
                  </a:lnTo>
                  <a:lnTo>
                    <a:pt x="797" y="1057"/>
                  </a:lnTo>
                  <a:lnTo>
                    <a:pt x="793" y="1047"/>
                  </a:lnTo>
                  <a:lnTo>
                    <a:pt x="789" y="1036"/>
                  </a:lnTo>
                  <a:lnTo>
                    <a:pt x="784" y="1025"/>
                  </a:lnTo>
                  <a:lnTo>
                    <a:pt x="780" y="1013"/>
                  </a:lnTo>
                  <a:lnTo>
                    <a:pt x="776" y="1004"/>
                  </a:lnTo>
                  <a:lnTo>
                    <a:pt x="772" y="992"/>
                  </a:lnTo>
                  <a:lnTo>
                    <a:pt x="766" y="983"/>
                  </a:lnTo>
                  <a:lnTo>
                    <a:pt x="763" y="971"/>
                  </a:lnTo>
                  <a:lnTo>
                    <a:pt x="757" y="962"/>
                  </a:lnTo>
                  <a:lnTo>
                    <a:pt x="755" y="950"/>
                  </a:lnTo>
                  <a:lnTo>
                    <a:pt x="749" y="941"/>
                  </a:lnTo>
                  <a:lnTo>
                    <a:pt x="746" y="930"/>
                  </a:lnTo>
                  <a:lnTo>
                    <a:pt x="742" y="922"/>
                  </a:lnTo>
                  <a:lnTo>
                    <a:pt x="738" y="912"/>
                  </a:lnTo>
                  <a:lnTo>
                    <a:pt x="734" y="903"/>
                  </a:lnTo>
                  <a:lnTo>
                    <a:pt x="730" y="893"/>
                  </a:lnTo>
                  <a:lnTo>
                    <a:pt x="727" y="886"/>
                  </a:lnTo>
                  <a:lnTo>
                    <a:pt x="723" y="876"/>
                  </a:lnTo>
                  <a:lnTo>
                    <a:pt x="719" y="869"/>
                  </a:lnTo>
                  <a:lnTo>
                    <a:pt x="715" y="861"/>
                  </a:lnTo>
                  <a:lnTo>
                    <a:pt x="711" y="854"/>
                  </a:lnTo>
                  <a:lnTo>
                    <a:pt x="709" y="846"/>
                  </a:lnTo>
                  <a:lnTo>
                    <a:pt x="706" y="838"/>
                  </a:lnTo>
                  <a:lnTo>
                    <a:pt x="704" y="833"/>
                  </a:lnTo>
                  <a:lnTo>
                    <a:pt x="702" y="829"/>
                  </a:lnTo>
                  <a:lnTo>
                    <a:pt x="698" y="823"/>
                  </a:lnTo>
                  <a:lnTo>
                    <a:pt x="696" y="817"/>
                  </a:lnTo>
                  <a:lnTo>
                    <a:pt x="692" y="814"/>
                  </a:lnTo>
                  <a:lnTo>
                    <a:pt x="690" y="810"/>
                  </a:lnTo>
                  <a:lnTo>
                    <a:pt x="690" y="806"/>
                  </a:lnTo>
                  <a:lnTo>
                    <a:pt x="687" y="802"/>
                  </a:lnTo>
                  <a:lnTo>
                    <a:pt x="685" y="800"/>
                  </a:lnTo>
                  <a:lnTo>
                    <a:pt x="681" y="798"/>
                  </a:lnTo>
                  <a:lnTo>
                    <a:pt x="677" y="797"/>
                  </a:lnTo>
                  <a:lnTo>
                    <a:pt x="671" y="793"/>
                  </a:lnTo>
                  <a:lnTo>
                    <a:pt x="666" y="791"/>
                  </a:lnTo>
                  <a:lnTo>
                    <a:pt x="658" y="785"/>
                  </a:lnTo>
                  <a:lnTo>
                    <a:pt x="650" y="783"/>
                  </a:lnTo>
                  <a:lnTo>
                    <a:pt x="645" y="779"/>
                  </a:lnTo>
                  <a:lnTo>
                    <a:pt x="639" y="777"/>
                  </a:lnTo>
                  <a:lnTo>
                    <a:pt x="635" y="776"/>
                  </a:lnTo>
                  <a:lnTo>
                    <a:pt x="630" y="776"/>
                  </a:lnTo>
                  <a:lnTo>
                    <a:pt x="622" y="772"/>
                  </a:lnTo>
                  <a:lnTo>
                    <a:pt x="616" y="770"/>
                  </a:lnTo>
                  <a:lnTo>
                    <a:pt x="611" y="766"/>
                  </a:lnTo>
                  <a:lnTo>
                    <a:pt x="603" y="764"/>
                  </a:lnTo>
                  <a:lnTo>
                    <a:pt x="595" y="762"/>
                  </a:lnTo>
                  <a:lnTo>
                    <a:pt x="588" y="758"/>
                  </a:lnTo>
                  <a:lnTo>
                    <a:pt x="580" y="757"/>
                  </a:lnTo>
                  <a:lnTo>
                    <a:pt x="573" y="755"/>
                  </a:lnTo>
                  <a:lnTo>
                    <a:pt x="565" y="751"/>
                  </a:lnTo>
                  <a:lnTo>
                    <a:pt x="555" y="749"/>
                  </a:lnTo>
                  <a:lnTo>
                    <a:pt x="546" y="747"/>
                  </a:lnTo>
                  <a:lnTo>
                    <a:pt x="538" y="743"/>
                  </a:lnTo>
                  <a:lnTo>
                    <a:pt x="527" y="741"/>
                  </a:lnTo>
                  <a:lnTo>
                    <a:pt x="517" y="739"/>
                  </a:lnTo>
                  <a:lnTo>
                    <a:pt x="508" y="736"/>
                  </a:lnTo>
                  <a:lnTo>
                    <a:pt x="498" y="734"/>
                  </a:lnTo>
                  <a:lnTo>
                    <a:pt x="487" y="730"/>
                  </a:lnTo>
                  <a:lnTo>
                    <a:pt x="476" y="728"/>
                  </a:lnTo>
                  <a:lnTo>
                    <a:pt x="464" y="726"/>
                  </a:lnTo>
                  <a:lnTo>
                    <a:pt x="453" y="722"/>
                  </a:lnTo>
                  <a:lnTo>
                    <a:pt x="439" y="720"/>
                  </a:lnTo>
                  <a:lnTo>
                    <a:pt x="428" y="719"/>
                  </a:lnTo>
                  <a:lnTo>
                    <a:pt x="415" y="715"/>
                  </a:lnTo>
                  <a:lnTo>
                    <a:pt x="403" y="713"/>
                  </a:lnTo>
                  <a:lnTo>
                    <a:pt x="388" y="711"/>
                  </a:lnTo>
                  <a:lnTo>
                    <a:pt x="375" y="709"/>
                  </a:lnTo>
                  <a:lnTo>
                    <a:pt x="362" y="707"/>
                  </a:lnTo>
                  <a:lnTo>
                    <a:pt x="348" y="705"/>
                  </a:lnTo>
                  <a:lnTo>
                    <a:pt x="333" y="703"/>
                  </a:lnTo>
                  <a:lnTo>
                    <a:pt x="318" y="701"/>
                  </a:lnTo>
                  <a:lnTo>
                    <a:pt x="303" y="701"/>
                  </a:lnTo>
                  <a:lnTo>
                    <a:pt x="287" y="700"/>
                  </a:lnTo>
                  <a:lnTo>
                    <a:pt x="272" y="698"/>
                  </a:lnTo>
                  <a:lnTo>
                    <a:pt x="257" y="696"/>
                  </a:lnTo>
                  <a:lnTo>
                    <a:pt x="240" y="694"/>
                  </a:lnTo>
                  <a:lnTo>
                    <a:pt x="225" y="694"/>
                  </a:lnTo>
                  <a:lnTo>
                    <a:pt x="206" y="694"/>
                  </a:lnTo>
                  <a:lnTo>
                    <a:pt x="189" y="694"/>
                  </a:lnTo>
                  <a:lnTo>
                    <a:pt x="171" y="694"/>
                  </a:lnTo>
                  <a:lnTo>
                    <a:pt x="154" y="694"/>
                  </a:lnTo>
                  <a:lnTo>
                    <a:pt x="135" y="692"/>
                  </a:lnTo>
                  <a:lnTo>
                    <a:pt x="116" y="692"/>
                  </a:lnTo>
                  <a:lnTo>
                    <a:pt x="97" y="692"/>
                  </a:lnTo>
                  <a:lnTo>
                    <a:pt x="80" y="694"/>
                  </a:lnTo>
                  <a:lnTo>
                    <a:pt x="61" y="694"/>
                  </a:lnTo>
                  <a:lnTo>
                    <a:pt x="40" y="694"/>
                  </a:lnTo>
                  <a:lnTo>
                    <a:pt x="21" y="696"/>
                  </a:lnTo>
                  <a:lnTo>
                    <a:pt x="0" y="698"/>
                  </a:lnTo>
                  <a:lnTo>
                    <a:pt x="8" y="6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8" name="Freeform 41"/>
            <p:cNvSpPr>
              <a:spLocks/>
            </p:cNvSpPr>
            <p:nvPr/>
          </p:nvSpPr>
          <p:spPr bwMode="auto">
            <a:xfrm>
              <a:off x="1673" y="3101"/>
              <a:ext cx="91" cy="104"/>
            </a:xfrm>
            <a:custGeom>
              <a:avLst/>
              <a:gdLst>
                <a:gd name="T0" fmla="*/ 0 w 183"/>
                <a:gd name="T1" fmla="*/ 0 h 209"/>
                <a:gd name="T2" fmla="*/ 0 w 183"/>
                <a:gd name="T3" fmla="*/ 0 h 209"/>
                <a:gd name="T4" fmla="*/ 0 w 183"/>
                <a:gd name="T5" fmla="*/ 0 h 209"/>
                <a:gd name="T6" fmla="*/ 0 w 183"/>
                <a:gd name="T7" fmla="*/ 0 h 209"/>
                <a:gd name="T8" fmla="*/ 0 w 183"/>
                <a:gd name="T9" fmla="*/ 0 h 209"/>
                <a:gd name="T10" fmla="*/ 0 w 183"/>
                <a:gd name="T11" fmla="*/ 0 h 209"/>
                <a:gd name="T12" fmla="*/ 0 w 183"/>
                <a:gd name="T13" fmla="*/ 0 h 209"/>
                <a:gd name="T14" fmla="*/ 0 w 183"/>
                <a:gd name="T15" fmla="*/ 0 h 2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3"/>
                <a:gd name="T25" fmla="*/ 0 h 209"/>
                <a:gd name="T26" fmla="*/ 183 w 183"/>
                <a:gd name="T27" fmla="*/ 209 h 2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3" h="209">
                  <a:moveTo>
                    <a:pt x="110" y="0"/>
                  </a:moveTo>
                  <a:lnTo>
                    <a:pt x="0" y="104"/>
                  </a:lnTo>
                  <a:lnTo>
                    <a:pt x="183" y="209"/>
                  </a:lnTo>
                  <a:lnTo>
                    <a:pt x="179" y="182"/>
                  </a:lnTo>
                  <a:lnTo>
                    <a:pt x="59" y="97"/>
                  </a:lnTo>
                  <a:lnTo>
                    <a:pt x="118" y="55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9" name="Freeform 42"/>
            <p:cNvSpPr>
              <a:spLocks/>
            </p:cNvSpPr>
            <p:nvPr/>
          </p:nvSpPr>
          <p:spPr bwMode="auto">
            <a:xfrm>
              <a:off x="1668" y="2862"/>
              <a:ext cx="90" cy="73"/>
            </a:xfrm>
            <a:custGeom>
              <a:avLst/>
              <a:gdLst>
                <a:gd name="T0" fmla="*/ 1 w 178"/>
                <a:gd name="T1" fmla="*/ 1 h 144"/>
                <a:gd name="T2" fmla="*/ 1 w 178"/>
                <a:gd name="T3" fmla="*/ 1 h 144"/>
                <a:gd name="T4" fmla="*/ 1 w 178"/>
                <a:gd name="T5" fmla="*/ 1 h 144"/>
                <a:gd name="T6" fmla="*/ 1 w 178"/>
                <a:gd name="T7" fmla="*/ 1 h 144"/>
                <a:gd name="T8" fmla="*/ 1 w 178"/>
                <a:gd name="T9" fmla="*/ 1 h 144"/>
                <a:gd name="T10" fmla="*/ 1 w 178"/>
                <a:gd name="T11" fmla="*/ 1 h 144"/>
                <a:gd name="T12" fmla="*/ 1 w 178"/>
                <a:gd name="T13" fmla="*/ 1 h 144"/>
                <a:gd name="T14" fmla="*/ 1 w 178"/>
                <a:gd name="T15" fmla="*/ 1 h 144"/>
                <a:gd name="T16" fmla="*/ 1 w 178"/>
                <a:gd name="T17" fmla="*/ 1 h 144"/>
                <a:gd name="T18" fmla="*/ 1 w 178"/>
                <a:gd name="T19" fmla="*/ 1 h 144"/>
                <a:gd name="T20" fmla="*/ 1 w 178"/>
                <a:gd name="T21" fmla="*/ 1 h 144"/>
                <a:gd name="T22" fmla="*/ 1 w 178"/>
                <a:gd name="T23" fmla="*/ 1 h 144"/>
                <a:gd name="T24" fmla="*/ 1 w 178"/>
                <a:gd name="T25" fmla="*/ 1 h 144"/>
                <a:gd name="T26" fmla="*/ 1 w 178"/>
                <a:gd name="T27" fmla="*/ 1 h 144"/>
                <a:gd name="T28" fmla="*/ 1 w 178"/>
                <a:gd name="T29" fmla="*/ 1 h 144"/>
                <a:gd name="T30" fmla="*/ 1 w 178"/>
                <a:gd name="T31" fmla="*/ 1 h 144"/>
                <a:gd name="T32" fmla="*/ 1 w 178"/>
                <a:gd name="T33" fmla="*/ 1 h 144"/>
                <a:gd name="T34" fmla="*/ 1 w 178"/>
                <a:gd name="T35" fmla="*/ 1 h 144"/>
                <a:gd name="T36" fmla="*/ 1 w 178"/>
                <a:gd name="T37" fmla="*/ 1 h 144"/>
                <a:gd name="T38" fmla="*/ 1 w 178"/>
                <a:gd name="T39" fmla="*/ 1 h 144"/>
                <a:gd name="T40" fmla="*/ 1 w 178"/>
                <a:gd name="T41" fmla="*/ 1 h 144"/>
                <a:gd name="T42" fmla="*/ 1 w 178"/>
                <a:gd name="T43" fmla="*/ 1 h 144"/>
                <a:gd name="T44" fmla="*/ 1 w 178"/>
                <a:gd name="T45" fmla="*/ 1 h 144"/>
                <a:gd name="T46" fmla="*/ 1 w 178"/>
                <a:gd name="T47" fmla="*/ 1 h 144"/>
                <a:gd name="T48" fmla="*/ 1 w 178"/>
                <a:gd name="T49" fmla="*/ 1 h 144"/>
                <a:gd name="T50" fmla="*/ 1 w 178"/>
                <a:gd name="T51" fmla="*/ 1 h 144"/>
                <a:gd name="T52" fmla="*/ 1 w 178"/>
                <a:gd name="T53" fmla="*/ 1 h 144"/>
                <a:gd name="T54" fmla="*/ 1 w 178"/>
                <a:gd name="T55" fmla="*/ 1 h 144"/>
                <a:gd name="T56" fmla="*/ 1 w 178"/>
                <a:gd name="T57" fmla="*/ 1 h 144"/>
                <a:gd name="T58" fmla="*/ 1 w 178"/>
                <a:gd name="T59" fmla="*/ 1 h 144"/>
                <a:gd name="T60" fmla="*/ 1 w 178"/>
                <a:gd name="T61" fmla="*/ 1 h 144"/>
                <a:gd name="T62" fmla="*/ 1 w 178"/>
                <a:gd name="T63" fmla="*/ 1 h 144"/>
                <a:gd name="T64" fmla="*/ 1 w 178"/>
                <a:gd name="T65" fmla="*/ 1 h 144"/>
                <a:gd name="T66" fmla="*/ 1 w 178"/>
                <a:gd name="T67" fmla="*/ 1 h 144"/>
                <a:gd name="T68" fmla="*/ 1 w 178"/>
                <a:gd name="T69" fmla="*/ 1 h 144"/>
                <a:gd name="T70" fmla="*/ 1 w 178"/>
                <a:gd name="T71" fmla="*/ 1 h 144"/>
                <a:gd name="T72" fmla="*/ 1 w 178"/>
                <a:gd name="T73" fmla="*/ 1 h 144"/>
                <a:gd name="T74" fmla="*/ 1 w 178"/>
                <a:gd name="T75" fmla="*/ 1 h 144"/>
                <a:gd name="T76" fmla="*/ 1 w 178"/>
                <a:gd name="T77" fmla="*/ 1 h 144"/>
                <a:gd name="T78" fmla="*/ 1 w 178"/>
                <a:gd name="T79" fmla="*/ 1 h 144"/>
                <a:gd name="T80" fmla="*/ 0 w 178"/>
                <a:gd name="T81" fmla="*/ 0 h 14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8"/>
                <a:gd name="T124" fmla="*/ 0 h 144"/>
                <a:gd name="T125" fmla="*/ 178 w 178"/>
                <a:gd name="T126" fmla="*/ 144 h 14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8" h="144">
                  <a:moveTo>
                    <a:pt x="0" y="0"/>
                  </a:moveTo>
                  <a:lnTo>
                    <a:pt x="2" y="2"/>
                  </a:lnTo>
                  <a:lnTo>
                    <a:pt x="7" y="7"/>
                  </a:lnTo>
                  <a:lnTo>
                    <a:pt x="11" y="11"/>
                  </a:lnTo>
                  <a:lnTo>
                    <a:pt x="15" y="17"/>
                  </a:lnTo>
                  <a:lnTo>
                    <a:pt x="19" y="24"/>
                  </a:lnTo>
                  <a:lnTo>
                    <a:pt x="21" y="32"/>
                  </a:lnTo>
                  <a:lnTo>
                    <a:pt x="21" y="42"/>
                  </a:lnTo>
                  <a:lnTo>
                    <a:pt x="21" y="51"/>
                  </a:lnTo>
                  <a:lnTo>
                    <a:pt x="17" y="59"/>
                  </a:lnTo>
                  <a:lnTo>
                    <a:pt x="15" y="66"/>
                  </a:lnTo>
                  <a:lnTo>
                    <a:pt x="11" y="72"/>
                  </a:lnTo>
                  <a:lnTo>
                    <a:pt x="9" y="78"/>
                  </a:lnTo>
                  <a:lnTo>
                    <a:pt x="11" y="81"/>
                  </a:lnTo>
                  <a:lnTo>
                    <a:pt x="13" y="85"/>
                  </a:lnTo>
                  <a:lnTo>
                    <a:pt x="21" y="85"/>
                  </a:lnTo>
                  <a:lnTo>
                    <a:pt x="28" y="83"/>
                  </a:lnTo>
                  <a:lnTo>
                    <a:pt x="34" y="81"/>
                  </a:lnTo>
                  <a:lnTo>
                    <a:pt x="38" y="81"/>
                  </a:lnTo>
                  <a:lnTo>
                    <a:pt x="45" y="81"/>
                  </a:lnTo>
                  <a:lnTo>
                    <a:pt x="51" y="80"/>
                  </a:lnTo>
                  <a:lnTo>
                    <a:pt x="57" y="78"/>
                  </a:lnTo>
                  <a:lnTo>
                    <a:pt x="62" y="78"/>
                  </a:lnTo>
                  <a:lnTo>
                    <a:pt x="68" y="76"/>
                  </a:lnTo>
                  <a:lnTo>
                    <a:pt x="76" y="76"/>
                  </a:lnTo>
                  <a:lnTo>
                    <a:pt x="81" y="76"/>
                  </a:lnTo>
                  <a:lnTo>
                    <a:pt x="87" y="78"/>
                  </a:lnTo>
                  <a:lnTo>
                    <a:pt x="93" y="78"/>
                  </a:lnTo>
                  <a:lnTo>
                    <a:pt x="98" y="81"/>
                  </a:lnTo>
                  <a:lnTo>
                    <a:pt x="102" y="81"/>
                  </a:lnTo>
                  <a:lnTo>
                    <a:pt x="108" y="85"/>
                  </a:lnTo>
                  <a:lnTo>
                    <a:pt x="114" y="91"/>
                  </a:lnTo>
                  <a:lnTo>
                    <a:pt x="121" y="97"/>
                  </a:lnTo>
                  <a:lnTo>
                    <a:pt x="129" y="100"/>
                  </a:lnTo>
                  <a:lnTo>
                    <a:pt x="135" y="108"/>
                  </a:lnTo>
                  <a:lnTo>
                    <a:pt x="142" y="116"/>
                  </a:lnTo>
                  <a:lnTo>
                    <a:pt x="148" y="121"/>
                  </a:lnTo>
                  <a:lnTo>
                    <a:pt x="154" y="127"/>
                  </a:lnTo>
                  <a:lnTo>
                    <a:pt x="159" y="133"/>
                  </a:lnTo>
                  <a:lnTo>
                    <a:pt x="165" y="137"/>
                  </a:lnTo>
                  <a:lnTo>
                    <a:pt x="169" y="142"/>
                  </a:lnTo>
                  <a:lnTo>
                    <a:pt x="175" y="144"/>
                  </a:lnTo>
                  <a:lnTo>
                    <a:pt x="178" y="140"/>
                  </a:lnTo>
                  <a:lnTo>
                    <a:pt x="176" y="135"/>
                  </a:lnTo>
                  <a:lnTo>
                    <a:pt x="175" y="131"/>
                  </a:lnTo>
                  <a:lnTo>
                    <a:pt x="173" y="125"/>
                  </a:lnTo>
                  <a:lnTo>
                    <a:pt x="171" y="119"/>
                  </a:lnTo>
                  <a:lnTo>
                    <a:pt x="167" y="114"/>
                  </a:lnTo>
                  <a:lnTo>
                    <a:pt x="163" y="108"/>
                  </a:lnTo>
                  <a:lnTo>
                    <a:pt x="159" y="102"/>
                  </a:lnTo>
                  <a:lnTo>
                    <a:pt x="156" y="97"/>
                  </a:lnTo>
                  <a:lnTo>
                    <a:pt x="150" y="91"/>
                  </a:lnTo>
                  <a:lnTo>
                    <a:pt x="146" y="85"/>
                  </a:lnTo>
                  <a:lnTo>
                    <a:pt x="142" y="80"/>
                  </a:lnTo>
                  <a:lnTo>
                    <a:pt x="138" y="76"/>
                  </a:lnTo>
                  <a:lnTo>
                    <a:pt x="129" y="68"/>
                  </a:lnTo>
                  <a:lnTo>
                    <a:pt x="119" y="62"/>
                  </a:lnTo>
                  <a:lnTo>
                    <a:pt x="116" y="61"/>
                  </a:lnTo>
                  <a:lnTo>
                    <a:pt x="112" y="59"/>
                  </a:lnTo>
                  <a:lnTo>
                    <a:pt x="104" y="57"/>
                  </a:lnTo>
                  <a:lnTo>
                    <a:pt x="98" y="57"/>
                  </a:lnTo>
                  <a:lnTo>
                    <a:pt x="91" y="57"/>
                  </a:lnTo>
                  <a:lnTo>
                    <a:pt x="83" y="57"/>
                  </a:lnTo>
                  <a:lnTo>
                    <a:pt x="78" y="57"/>
                  </a:lnTo>
                  <a:lnTo>
                    <a:pt x="70" y="59"/>
                  </a:lnTo>
                  <a:lnTo>
                    <a:pt x="62" y="59"/>
                  </a:lnTo>
                  <a:lnTo>
                    <a:pt x="57" y="59"/>
                  </a:lnTo>
                  <a:lnTo>
                    <a:pt x="51" y="61"/>
                  </a:lnTo>
                  <a:lnTo>
                    <a:pt x="47" y="61"/>
                  </a:lnTo>
                  <a:lnTo>
                    <a:pt x="41" y="61"/>
                  </a:lnTo>
                  <a:lnTo>
                    <a:pt x="38" y="62"/>
                  </a:lnTo>
                  <a:lnTo>
                    <a:pt x="36" y="62"/>
                  </a:lnTo>
                  <a:lnTo>
                    <a:pt x="36" y="61"/>
                  </a:lnTo>
                  <a:lnTo>
                    <a:pt x="38" y="57"/>
                  </a:lnTo>
                  <a:lnTo>
                    <a:pt x="40" y="49"/>
                  </a:lnTo>
                  <a:lnTo>
                    <a:pt x="43" y="43"/>
                  </a:lnTo>
                  <a:lnTo>
                    <a:pt x="47" y="34"/>
                  </a:lnTo>
                  <a:lnTo>
                    <a:pt x="49" y="26"/>
                  </a:lnTo>
                  <a:lnTo>
                    <a:pt x="49" y="17"/>
                  </a:lnTo>
                  <a:lnTo>
                    <a:pt x="49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0" name="Freeform 43"/>
            <p:cNvSpPr>
              <a:spLocks/>
            </p:cNvSpPr>
            <p:nvPr/>
          </p:nvSpPr>
          <p:spPr bwMode="auto">
            <a:xfrm>
              <a:off x="1062" y="3205"/>
              <a:ext cx="993" cy="337"/>
            </a:xfrm>
            <a:custGeom>
              <a:avLst/>
              <a:gdLst>
                <a:gd name="T0" fmla="*/ 1 w 1986"/>
                <a:gd name="T1" fmla="*/ 2 h 673"/>
                <a:gd name="T2" fmla="*/ 1 w 1986"/>
                <a:gd name="T3" fmla="*/ 2 h 673"/>
                <a:gd name="T4" fmla="*/ 1 w 1986"/>
                <a:gd name="T5" fmla="*/ 2 h 673"/>
                <a:gd name="T6" fmla="*/ 1 w 1986"/>
                <a:gd name="T7" fmla="*/ 2 h 673"/>
                <a:gd name="T8" fmla="*/ 1 w 1986"/>
                <a:gd name="T9" fmla="*/ 2 h 673"/>
                <a:gd name="T10" fmla="*/ 2 w 1986"/>
                <a:gd name="T11" fmla="*/ 2 h 673"/>
                <a:gd name="T12" fmla="*/ 2 w 1986"/>
                <a:gd name="T13" fmla="*/ 2 h 673"/>
                <a:gd name="T14" fmla="*/ 2 w 1986"/>
                <a:gd name="T15" fmla="*/ 2 h 673"/>
                <a:gd name="T16" fmla="*/ 2 w 1986"/>
                <a:gd name="T17" fmla="*/ 2 h 673"/>
                <a:gd name="T18" fmla="*/ 2 w 1986"/>
                <a:gd name="T19" fmla="*/ 2 h 673"/>
                <a:gd name="T20" fmla="*/ 2 w 1986"/>
                <a:gd name="T21" fmla="*/ 2 h 673"/>
                <a:gd name="T22" fmla="*/ 2 w 1986"/>
                <a:gd name="T23" fmla="*/ 2 h 673"/>
                <a:gd name="T24" fmla="*/ 3 w 1986"/>
                <a:gd name="T25" fmla="*/ 2 h 673"/>
                <a:gd name="T26" fmla="*/ 3 w 1986"/>
                <a:gd name="T27" fmla="*/ 2 h 673"/>
                <a:gd name="T28" fmla="*/ 3 w 1986"/>
                <a:gd name="T29" fmla="*/ 2 h 673"/>
                <a:gd name="T30" fmla="*/ 3 w 1986"/>
                <a:gd name="T31" fmla="*/ 2 h 673"/>
                <a:gd name="T32" fmla="*/ 3 w 1986"/>
                <a:gd name="T33" fmla="*/ 1 h 673"/>
                <a:gd name="T34" fmla="*/ 3 w 1986"/>
                <a:gd name="T35" fmla="*/ 1 h 673"/>
                <a:gd name="T36" fmla="*/ 3 w 1986"/>
                <a:gd name="T37" fmla="*/ 1 h 673"/>
                <a:gd name="T38" fmla="*/ 4 w 1986"/>
                <a:gd name="T39" fmla="*/ 1 h 673"/>
                <a:gd name="T40" fmla="*/ 4 w 1986"/>
                <a:gd name="T41" fmla="*/ 1 h 673"/>
                <a:gd name="T42" fmla="*/ 4 w 1986"/>
                <a:gd name="T43" fmla="*/ 1 h 673"/>
                <a:gd name="T44" fmla="*/ 4 w 1986"/>
                <a:gd name="T45" fmla="*/ 1 h 673"/>
                <a:gd name="T46" fmla="*/ 4 w 1986"/>
                <a:gd name="T47" fmla="*/ 1 h 673"/>
                <a:gd name="T48" fmla="*/ 4 w 1986"/>
                <a:gd name="T49" fmla="*/ 1 h 673"/>
                <a:gd name="T50" fmla="*/ 4 w 1986"/>
                <a:gd name="T51" fmla="*/ 1 h 673"/>
                <a:gd name="T52" fmla="*/ 4 w 1986"/>
                <a:gd name="T53" fmla="*/ 1 h 673"/>
                <a:gd name="T54" fmla="*/ 4 w 1986"/>
                <a:gd name="T55" fmla="*/ 1 h 673"/>
                <a:gd name="T56" fmla="*/ 4 w 1986"/>
                <a:gd name="T57" fmla="*/ 1 h 673"/>
                <a:gd name="T58" fmla="*/ 4 w 1986"/>
                <a:gd name="T59" fmla="*/ 1 h 673"/>
                <a:gd name="T60" fmla="*/ 4 w 1986"/>
                <a:gd name="T61" fmla="*/ 1 h 673"/>
                <a:gd name="T62" fmla="*/ 4 w 1986"/>
                <a:gd name="T63" fmla="*/ 1 h 673"/>
                <a:gd name="T64" fmla="*/ 4 w 1986"/>
                <a:gd name="T65" fmla="*/ 1 h 673"/>
                <a:gd name="T66" fmla="*/ 4 w 1986"/>
                <a:gd name="T67" fmla="*/ 1 h 673"/>
                <a:gd name="T68" fmla="*/ 4 w 1986"/>
                <a:gd name="T69" fmla="*/ 1 h 673"/>
                <a:gd name="T70" fmla="*/ 4 w 1986"/>
                <a:gd name="T71" fmla="*/ 1 h 673"/>
                <a:gd name="T72" fmla="*/ 4 w 1986"/>
                <a:gd name="T73" fmla="*/ 1 h 673"/>
                <a:gd name="T74" fmla="*/ 4 w 1986"/>
                <a:gd name="T75" fmla="*/ 1 h 673"/>
                <a:gd name="T76" fmla="*/ 4 w 1986"/>
                <a:gd name="T77" fmla="*/ 1 h 673"/>
                <a:gd name="T78" fmla="*/ 4 w 1986"/>
                <a:gd name="T79" fmla="*/ 1 h 673"/>
                <a:gd name="T80" fmla="*/ 4 w 1986"/>
                <a:gd name="T81" fmla="*/ 1 h 673"/>
                <a:gd name="T82" fmla="*/ 4 w 1986"/>
                <a:gd name="T83" fmla="*/ 1 h 673"/>
                <a:gd name="T84" fmla="*/ 3 w 1986"/>
                <a:gd name="T85" fmla="*/ 1 h 673"/>
                <a:gd name="T86" fmla="*/ 3 w 1986"/>
                <a:gd name="T87" fmla="*/ 1 h 673"/>
                <a:gd name="T88" fmla="*/ 3 w 1986"/>
                <a:gd name="T89" fmla="*/ 1 h 673"/>
                <a:gd name="T90" fmla="*/ 3 w 1986"/>
                <a:gd name="T91" fmla="*/ 2 h 673"/>
                <a:gd name="T92" fmla="*/ 3 w 1986"/>
                <a:gd name="T93" fmla="*/ 2 h 673"/>
                <a:gd name="T94" fmla="*/ 3 w 1986"/>
                <a:gd name="T95" fmla="*/ 2 h 673"/>
                <a:gd name="T96" fmla="*/ 3 w 1986"/>
                <a:gd name="T97" fmla="*/ 2 h 673"/>
                <a:gd name="T98" fmla="*/ 3 w 1986"/>
                <a:gd name="T99" fmla="*/ 2 h 673"/>
                <a:gd name="T100" fmla="*/ 2 w 1986"/>
                <a:gd name="T101" fmla="*/ 2 h 673"/>
                <a:gd name="T102" fmla="*/ 2 w 1986"/>
                <a:gd name="T103" fmla="*/ 2 h 673"/>
                <a:gd name="T104" fmla="*/ 2 w 1986"/>
                <a:gd name="T105" fmla="*/ 2 h 673"/>
                <a:gd name="T106" fmla="*/ 2 w 1986"/>
                <a:gd name="T107" fmla="*/ 2 h 673"/>
                <a:gd name="T108" fmla="*/ 2 w 1986"/>
                <a:gd name="T109" fmla="*/ 2 h 673"/>
                <a:gd name="T110" fmla="*/ 2 w 1986"/>
                <a:gd name="T111" fmla="*/ 2 h 673"/>
                <a:gd name="T112" fmla="*/ 2 w 1986"/>
                <a:gd name="T113" fmla="*/ 2 h 673"/>
                <a:gd name="T114" fmla="*/ 1 w 1986"/>
                <a:gd name="T115" fmla="*/ 2 h 673"/>
                <a:gd name="T116" fmla="*/ 1 w 1986"/>
                <a:gd name="T117" fmla="*/ 2 h 673"/>
                <a:gd name="T118" fmla="*/ 1 w 1986"/>
                <a:gd name="T119" fmla="*/ 2 h 673"/>
                <a:gd name="T120" fmla="*/ 1 w 1986"/>
                <a:gd name="T121" fmla="*/ 2 h 673"/>
                <a:gd name="T122" fmla="*/ 1 w 1986"/>
                <a:gd name="T123" fmla="*/ 2 h 673"/>
                <a:gd name="T124" fmla="*/ 0 w 1986"/>
                <a:gd name="T125" fmla="*/ 1 h 67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86"/>
                <a:gd name="T190" fmla="*/ 0 h 673"/>
                <a:gd name="T191" fmla="*/ 1986 w 1986"/>
                <a:gd name="T192" fmla="*/ 673 h 67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86" h="673">
                  <a:moveTo>
                    <a:pt x="0" y="142"/>
                  </a:moveTo>
                  <a:lnTo>
                    <a:pt x="114" y="619"/>
                  </a:lnTo>
                  <a:lnTo>
                    <a:pt x="116" y="617"/>
                  </a:lnTo>
                  <a:lnTo>
                    <a:pt x="123" y="616"/>
                  </a:lnTo>
                  <a:lnTo>
                    <a:pt x="127" y="614"/>
                  </a:lnTo>
                  <a:lnTo>
                    <a:pt x="133" y="612"/>
                  </a:lnTo>
                  <a:lnTo>
                    <a:pt x="141" y="608"/>
                  </a:lnTo>
                  <a:lnTo>
                    <a:pt x="148" y="608"/>
                  </a:lnTo>
                  <a:lnTo>
                    <a:pt x="152" y="606"/>
                  </a:lnTo>
                  <a:lnTo>
                    <a:pt x="156" y="604"/>
                  </a:lnTo>
                  <a:lnTo>
                    <a:pt x="161" y="602"/>
                  </a:lnTo>
                  <a:lnTo>
                    <a:pt x="167" y="600"/>
                  </a:lnTo>
                  <a:lnTo>
                    <a:pt x="173" y="598"/>
                  </a:lnTo>
                  <a:lnTo>
                    <a:pt x="177" y="598"/>
                  </a:lnTo>
                  <a:lnTo>
                    <a:pt x="182" y="597"/>
                  </a:lnTo>
                  <a:lnTo>
                    <a:pt x="188" y="595"/>
                  </a:lnTo>
                  <a:lnTo>
                    <a:pt x="194" y="593"/>
                  </a:lnTo>
                  <a:lnTo>
                    <a:pt x="201" y="591"/>
                  </a:lnTo>
                  <a:lnTo>
                    <a:pt x="207" y="589"/>
                  </a:lnTo>
                  <a:lnTo>
                    <a:pt x="215" y="589"/>
                  </a:lnTo>
                  <a:lnTo>
                    <a:pt x="220" y="587"/>
                  </a:lnTo>
                  <a:lnTo>
                    <a:pt x="228" y="585"/>
                  </a:lnTo>
                  <a:lnTo>
                    <a:pt x="236" y="583"/>
                  </a:lnTo>
                  <a:lnTo>
                    <a:pt x="243" y="581"/>
                  </a:lnTo>
                  <a:lnTo>
                    <a:pt x="251" y="579"/>
                  </a:lnTo>
                  <a:lnTo>
                    <a:pt x="258" y="578"/>
                  </a:lnTo>
                  <a:lnTo>
                    <a:pt x="266" y="576"/>
                  </a:lnTo>
                  <a:lnTo>
                    <a:pt x="276" y="574"/>
                  </a:lnTo>
                  <a:lnTo>
                    <a:pt x="283" y="572"/>
                  </a:lnTo>
                  <a:lnTo>
                    <a:pt x="291" y="572"/>
                  </a:lnTo>
                  <a:lnTo>
                    <a:pt x="300" y="570"/>
                  </a:lnTo>
                  <a:lnTo>
                    <a:pt x="310" y="570"/>
                  </a:lnTo>
                  <a:lnTo>
                    <a:pt x="317" y="566"/>
                  </a:lnTo>
                  <a:lnTo>
                    <a:pt x="327" y="566"/>
                  </a:lnTo>
                  <a:lnTo>
                    <a:pt x="334" y="564"/>
                  </a:lnTo>
                  <a:lnTo>
                    <a:pt x="346" y="562"/>
                  </a:lnTo>
                  <a:lnTo>
                    <a:pt x="353" y="562"/>
                  </a:lnTo>
                  <a:lnTo>
                    <a:pt x="363" y="562"/>
                  </a:lnTo>
                  <a:lnTo>
                    <a:pt x="374" y="560"/>
                  </a:lnTo>
                  <a:lnTo>
                    <a:pt x="384" y="560"/>
                  </a:lnTo>
                  <a:lnTo>
                    <a:pt x="393" y="559"/>
                  </a:lnTo>
                  <a:lnTo>
                    <a:pt x="405" y="557"/>
                  </a:lnTo>
                  <a:lnTo>
                    <a:pt x="414" y="557"/>
                  </a:lnTo>
                  <a:lnTo>
                    <a:pt x="424" y="557"/>
                  </a:lnTo>
                  <a:lnTo>
                    <a:pt x="435" y="555"/>
                  </a:lnTo>
                  <a:lnTo>
                    <a:pt x="445" y="555"/>
                  </a:lnTo>
                  <a:lnTo>
                    <a:pt x="456" y="555"/>
                  </a:lnTo>
                  <a:lnTo>
                    <a:pt x="468" y="555"/>
                  </a:lnTo>
                  <a:lnTo>
                    <a:pt x="477" y="555"/>
                  </a:lnTo>
                  <a:lnTo>
                    <a:pt x="487" y="555"/>
                  </a:lnTo>
                  <a:lnTo>
                    <a:pt x="498" y="555"/>
                  </a:lnTo>
                  <a:lnTo>
                    <a:pt x="509" y="555"/>
                  </a:lnTo>
                  <a:lnTo>
                    <a:pt x="521" y="555"/>
                  </a:lnTo>
                  <a:lnTo>
                    <a:pt x="532" y="557"/>
                  </a:lnTo>
                  <a:lnTo>
                    <a:pt x="544" y="557"/>
                  </a:lnTo>
                  <a:lnTo>
                    <a:pt x="555" y="559"/>
                  </a:lnTo>
                  <a:lnTo>
                    <a:pt x="566" y="559"/>
                  </a:lnTo>
                  <a:lnTo>
                    <a:pt x="576" y="560"/>
                  </a:lnTo>
                  <a:lnTo>
                    <a:pt x="587" y="560"/>
                  </a:lnTo>
                  <a:lnTo>
                    <a:pt x="599" y="562"/>
                  </a:lnTo>
                  <a:lnTo>
                    <a:pt x="608" y="562"/>
                  </a:lnTo>
                  <a:lnTo>
                    <a:pt x="620" y="562"/>
                  </a:lnTo>
                  <a:lnTo>
                    <a:pt x="631" y="564"/>
                  </a:lnTo>
                  <a:lnTo>
                    <a:pt x="640" y="566"/>
                  </a:lnTo>
                  <a:lnTo>
                    <a:pt x="650" y="566"/>
                  </a:lnTo>
                  <a:lnTo>
                    <a:pt x="661" y="568"/>
                  </a:lnTo>
                  <a:lnTo>
                    <a:pt x="671" y="570"/>
                  </a:lnTo>
                  <a:lnTo>
                    <a:pt x="682" y="572"/>
                  </a:lnTo>
                  <a:lnTo>
                    <a:pt x="692" y="572"/>
                  </a:lnTo>
                  <a:lnTo>
                    <a:pt x="701" y="574"/>
                  </a:lnTo>
                  <a:lnTo>
                    <a:pt x="711" y="574"/>
                  </a:lnTo>
                  <a:lnTo>
                    <a:pt x="720" y="576"/>
                  </a:lnTo>
                  <a:lnTo>
                    <a:pt x="730" y="578"/>
                  </a:lnTo>
                  <a:lnTo>
                    <a:pt x="737" y="579"/>
                  </a:lnTo>
                  <a:lnTo>
                    <a:pt x="747" y="579"/>
                  </a:lnTo>
                  <a:lnTo>
                    <a:pt x="756" y="581"/>
                  </a:lnTo>
                  <a:lnTo>
                    <a:pt x="764" y="581"/>
                  </a:lnTo>
                  <a:lnTo>
                    <a:pt x="774" y="585"/>
                  </a:lnTo>
                  <a:lnTo>
                    <a:pt x="781" y="585"/>
                  </a:lnTo>
                  <a:lnTo>
                    <a:pt x="791" y="589"/>
                  </a:lnTo>
                  <a:lnTo>
                    <a:pt x="798" y="589"/>
                  </a:lnTo>
                  <a:lnTo>
                    <a:pt x="806" y="591"/>
                  </a:lnTo>
                  <a:lnTo>
                    <a:pt x="813" y="593"/>
                  </a:lnTo>
                  <a:lnTo>
                    <a:pt x="821" y="595"/>
                  </a:lnTo>
                  <a:lnTo>
                    <a:pt x="829" y="595"/>
                  </a:lnTo>
                  <a:lnTo>
                    <a:pt x="836" y="598"/>
                  </a:lnTo>
                  <a:lnTo>
                    <a:pt x="844" y="598"/>
                  </a:lnTo>
                  <a:lnTo>
                    <a:pt x="851" y="600"/>
                  </a:lnTo>
                  <a:lnTo>
                    <a:pt x="857" y="602"/>
                  </a:lnTo>
                  <a:lnTo>
                    <a:pt x="865" y="604"/>
                  </a:lnTo>
                  <a:lnTo>
                    <a:pt x="870" y="604"/>
                  </a:lnTo>
                  <a:lnTo>
                    <a:pt x="878" y="606"/>
                  </a:lnTo>
                  <a:lnTo>
                    <a:pt x="884" y="608"/>
                  </a:lnTo>
                  <a:lnTo>
                    <a:pt x="890" y="608"/>
                  </a:lnTo>
                  <a:lnTo>
                    <a:pt x="895" y="610"/>
                  </a:lnTo>
                  <a:lnTo>
                    <a:pt x="901" y="612"/>
                  </a:lnTo>
                  <a:lnTo>
                    <a:pt x="907" y="614"/>
                  </a:lnTo>
                  <a:lnTo>
                    <a:pt x="910" y="616"/>
                  </a:lnTo>
                  <a:lnTo>
                    <a:pt x="916" y="616"/>
                  </a:lnTo>
                  <a:lnTo>
                    <a:pt x="922" y="617"/>
                  </a:lnTo>
                  <a:lnTo>
                    <a:pt x="929" y="619"/>
                  </a:lnTo>
                  <a:lnTo>
                    <a:pt x="939" y="623"/>
                  </a:lnTo>
                  <a:lnTo>
                    <a:pt x="947" y="625"/>
                  </a:lnTo>
                  <a:lnTo>
                    <a:pt x="952" y="625"/>
                  </a:lnTo>
                  <a:lnTo>
                    <a:pt x="958" y="627"/>
                  </a:lnTo>
                  <a:lnTo>
                    <a:pt x="964" y="631"/>
                  </a:lnTo>
                  <a:lnTo>
                    <a:pt x="967" y="631"/>
                  </a:lnTo>
                  <a:lnTo>
                    <a:pt x="971" y="633"/>
                  </a:lnTo>
                  <a:lnTo>
                    <a:pt x="973" y="635"/>
                  </a:lnTo>
                  <a:lnTo>
                    <a:pt x="975" y="636"/>
                  </a:lnTo>
                  <a:lnTo>
                    <a:pt x="979" y="636"/>
                  </a:lnTo>
                  <a:lnTo>
                    <a:pt x="981" y="642"/>
                  </a:lnTo>
                  <a:lnTo>
                    <a:pt x="985" y="648"/>
                  </a:lnTo>
                  <a:lnTo>
                    <a:pt x="988" y="655"/>
                  </a:lnTo>
                  <a:lnTo>
                    <a:pt x="992" y="661"/>
                  </a:lnTo>
                  <a:lnTo>
                    <a:pt x="998" y="667"/>
                  </a:lnTo>
                  <a:lnTo>
                    <a:pt x="1002" y="671"/>
                  </a:lnTo>
                  <a:lnTo>
                    <a:pt x="1011" y="673"/>
                  </a:lnTo>
                  <a:lnTo>
                    <a:pt x="1015" y="673"/>
                  </a:lnTo>
                  <a:lnTo>
                    <a:pt x="1021" y="673"/>
                  </a:lnTo>
                  <a:lnTo>
                    <a:pt x="1026" y="673"/>
                  </a:lnTo>
                  <a:lnTo>
                    <a:pt x="1036" y="673"/>
                  </a:lnTo>
                  <a:lnTo>
                    <a:pt x="1043" y="673"/>
                  </a:lnTo>
                  <a:lnTo>
                    <a:pt x="1051" y="673"/>
                  </a:lnTo>
                  <a:lnTo>
                    <a:pt x="1059" y="671"/>
                  </a:lnTo>
                  <a:lnTo>
                    <a:pt x="1068" y="671"/>
                  </a:lnTo>
                  <a:lnTo>
                    <a:pt x="1076" y="669"/>
                  </a:lnTo>
                  <a:lnTo>
                    <a:pt x="1083" y="669"/>
                  </a:lnTo>
                  <a:lnTo>
                    <a:pt x="1091" y="667"/>
                  </a:lnTo>
                  <a:lnTo>
                    <a:pt x="1099" y="665"/>
                  </a:lnTo>
                  <a:lnTo>
                    <a:pt x="1104" y="663"/>
                  </a:lnTo>
                  <a:lnTo>
                    <a:pt x="1108" y="663"/>
                  </a:lnTo>
                  <a:lnTo>
                    <a:pt x="1112" y="659"/>
                  </a:lnTo>
                  <a:lnTo>
                    <a:pt x="1116" y="657"/>
                  </a:lnTo>
                  <a:lnTo>
                    <a:pt x="1118" y="650"/>
                  </a:lnTo>
                  <a:lnTo>
                    <a:pt x="1123" y="642"/>
                  </a:lnTo>
                  <a:lnTo>
                    <a:pt x="1127" y="633"/>
                  </a:lnTo>
                  <a:lnTo>
                    <a:pt x="1133" y="625"/>
                  </a:lnTo>
                  <a:lnTo>
                    <a:pt x="1135" y="616"/>
                  </a:lnTo>
                  <a:lnTo>
                    <a:pt x="1140" y="610"/>
                  </a:lnTo>
                  <a:lnTo>
                    <a:pt x="1142" y="604"/>
                  </a:lnTo>
                  <a:lnTo>
                    <a:pt x="1144" y="604"/>
                  </a:lnTo>
                  <a:lnTo>
                    <a:pt x="1144" y="602"/>
                  </a:lnTo>
                  <a:lnTo>
                    <a:pt x="1148" y="598"/>
                  </a:lnTo>
                  <a:lnTo>
                    <a:pt x="1152" y="595"/>
                  </a:lnTo>
                  <a:lnTo>
                    <a:pt x="1156" y="591"/>
                  </a:lnTo>
                  <a:lnTo>
                    <a:pt x="1161" y="587"/>
                  </a:lnTo>
                  <a:lnTo>
                    <a:pt x="1167" y="583"/>
                  </a:lnTo>
                  <a:lnTo>
                    <a:pt x="1173" y="578"/>
                  </a:lnTo>
                  <a:lnTo>
                    <a:pt x="1180" y="572"/>
                  </a:lnTo>
                  <a:lnTo>
                    <a:pt x="1188" y="566"/>
                  </a:lnTo>
                  <a:lnTo>
                    <a:pt x="1197" y="560"/>
                  </a:lnTo>
                  <a:lnTo>
                    <a:pt x="1201" y="557"/>
                  </a:lnTo>
                  <a:lnTo>
                    <a:pt x="1207" y="553"/>
                  </a:lnTo>
                  <a:lnTo>
                    <a:pt x="1211" y="551"/>
                  </a:lnTo>
                  <a:lnTo>
                    <a:pt x="1216" y="547"/>
                  </a:lnTo>
                  <a:lnTo>
                    <a:pt x="1222" y="543"/>
                  </a:lnTo>
                  <a:lnTo>
                    <a:pt x="1226" y="541"/>
                  </a:lnTo>
                  <a:lnTo>
                    <a:pt x="1234" y="538"/>
                  </a:lnTo>
                  <a:lnTo>
                    <a:pt x="1239" y="536"/>
                  </a:lnTo>
                  <a:lnTo>
                    <a:pt x="1243" y="532"/>
                  </a:lnTo>
                  <a:lnTo>
                    <a:pt x="1251" y="528"/>
                  </a:lnTo>
                  <a:lnTo>
                    <a:pt x="1256" y="524"/>
                  </a:lnTo>
                  <a:lnTo>
                    <a:pt x="1262" y="521"/>
                  </a:lnTo>
                  <a:lnTo>
                    <a:pt x="1270" y="517"/>
                  </a:lnTo>
                  <a:lnTo>
                    <a:pt x="1275" y="515"/>
                  </a:lnTo>
                  <a:lnTo>
                    <a:pt x="1283" y="509"/>
                  </a:lnTo>
                  <a:lnTo>
                    <a:pt x="1291" y="507"/>
                  </a:lnTo>
                  <a:lnTo>
                    <a:pt x="1296" y="503"/>
                  </a:lnTo>
                  <a:lnTo>
                    <a:pt x="1304" y="500"/>
                  </a:lnTo>
                  <a:lnTo>
                    <a:pt x="1311" y="496"/>
                  </a:lnTo>
                  <a:lnTo>
                    <a:pt x="1319" y="494"/>
                  </a:lnTo>
                  <a:lnTo>
                    <a:pt x="1327" y="490"/>
                  </a:lnTo>
                  <a:lnTo>
                    <a:pt x="1334" y="486"/>
                  </a:lnTo>
                  <a:lnTo>
                    <a:pt x="1344" y="483"/>
                  </a:lnTo>
                  <a:lnTo>
                    <a:pt x="1351" y="481"/>
                  </a:lnTo>
                  <a:lnTo>
                    <a:pt x="1361" y="477"/>
                  </a:lnTo>
                  <a:lnTo>
                    <a:pt x="1369" y="473"/>
                  </a:lnTo>
                  <a:lnTo>
                    <a:pt x="1376" y="471"/>
                  </a:lnTo>
                  <a:lnTo>
                    <a:pt x="1386" y="467"/>
                  </a:lnTo>
                  <a:lnTo>
                    <a:pt x="1395" y="465"/>
                  </a:lnTo>
                  <a:lnTo>
                    <a:pt x="1405" y="462"/>
                  </a:lnTo>
                  <a:lnTo>
                    <a:pt x="1412" y="460"/>
                  </a:lnTo>
                  <a:lnTo>
                    <a:pt x="1424" y="458"/>
                  </a:lnTo>
                  <a:lnTo>
                    <a:pt x="1433" y="454"/>
                  </a:lnTo>
                  <a:lnTo>
                    <a:pt x="1443" y="452"/>
                  </a:lnTo>
                  <a:lnTo>
                    <a:pt x="1452" y="448"/>
                  </a:lnTo>
                  <a:lnTo>
                    <a:pt x="1462" y="446"/>
                  </a:lnTo>
                  <a:lnTo>
                    <a:pt x="1473" y="444"/>
                  </a:lnTo>
                  <a:lnTo>
                    <a:pt x="1483" y="443"/>
                  </a:lnTo>
                  <a:lnTo>
                    <a:pt x="1494" y="441"/>
                  </a:lnTo>
                  <a:lnTo>
                    <a:pt x="1503" y="439"/>
                  </a:lnTo>
                  <a:lnTo>
                    <a:pt x="1515" y="437"/>
                  </a:lnTo>
                  <a:lnTo>
                    <a:pt x="1524" y="435"/>
                  </a:lnTo>
                  <a:lnTo>
                    <a:pt x="1536" y="433"/>
                  </a:lnTo>
                  <a:lnTo>
                    <a:pt x="1547" y="431"/>
                  </a:lnTo>
                  <a:lnTo>
                    <a:pt x="1557" y="429"/>
                  </a:lnTo>
                  <a:lnTo>
                    <a:pt x="1568" y="429"/>
                  </a:lnTo>
                  <a:lnTo>
                    <a:pt x="1578" y="427"/>
                  </a:lnTo>
                  <a:lnTo>
                    <a:pt x="1589" y="425"/>
                  </a:lnTo>
                  <a:lnTo>
                    <a:pt x="1600" y="425"/>
                  </a:lnTo>
                  <a:lnTo>
                    <a:pt x="1612" y="424"/>
                  </a:lnTo>
                  <a:lnTo>
                    <a:pt x="1621" y="422"/>
                  </a:lnTo>
                  <a:lnTo>
                    <a:pt x="1633" y="422"/>
                  </a:lnTo>
                  <a:lnTo>
                    <a:pt x="1642" y="422"/>
                  </a:lnTo>
                  <a:lnTo>
                    <a:pt x="1654" y="420"/>
                  </a:lnTo>
                  <a:lnTo>
                    <a:pt x="1665" y="420"/>
                  </a:lnTo>
                  <a:lnTo>
                    <a:pt x="1676" y="420"/>
                  </a:lnTo>
                  <a:lnTo>
                    <a:pt x="1684" y="418"/>
                  </a:lnTo>
                  <a:lnTo>
                    <a:pt x="1695" y="418"/>
                  </a:lnTo>
                  <a:lnTo>
                    <a:pt x="1705" y="418"/>
                  </a:lnTo>
                  <a:lnTo>
                    <a:pt x="1716" y="418"/>
                  </a:lnTo>
                  <a:lnTo>
                    <a:pt x="1726" y="416"/>
                  </a:lnTo>
                  <a:lnTo>
                    <a:pt x="1735" y="416"/>
                  </a:lnTo>
                  <a:lnTo>
                    <a:pt x="1747" y="416"/>
                  </a:lnTo>
                  <a:lnTo>
                    <a:pt x="1756" y="416"/>
                  </a:lnTo>
                  <a:lnTo>
                    <a:pt x="1764" y="416"/>
                  </a:lnTo>
                  <a:lnTo>
                    <a:pt x="1775" y="416"/>
                  </a:lnTo>
                  <a:lnTo>
                    <a:pt x="1783" y="416"/>
                  </a:lnTo>
                  <a:lnTo>
                    <a:pt x="1794" y="416"/>
                  </a:lnTo>
                  <a:lnTo>
                    <a:pt x="1802" y="416"/>
                  </a:lnTo>
                  <a:lnTo>
                    <a:pt x="1811" y="416"/>
                  </a:lnTo>
                  <a:lnTo>
                    <a:pt x="1821" y="416"/>
                  </a:lnTo>
                  <a:lnTo>
                    <a:pt x="1830" y="418"/>
                  </a:lnTo>
                  <a:lnTo>
                    <a:pt x="1838" y="418"/>
                  </a:lnTo>
                  <a:lnTo>
                    <a:pt x="1846" y="418"/>
                  </a:lnTo>
                  <a:lnTo>
                    <a:pt x="1853" y="418"/>
                  </a:lnTo>
                  <a:lnTo>
                    <a:pt x="1863" y="418"/>
                  </a:lnTo>
                  <a:lnTo>
                    <a:pt x="1870" y="418"/>
                  </a:lnTo>
                  <a:lnTo>
                    <a:pt x="1878" y="418"/>
                  </a:lnTo>
                  <a:lnTo>
                    <a:pt x="1884" y="418"/>
                  </a:lnTo>
                  <a:lnTo>
                    <a:pt x="1891" y="418"/>
                  </a:lnTo>
                  <a:lnTo>
                    <a:pt x="1899" y="418"/>
                  </a:lnTo>
                  <a:lnTo>
                    <a:pt x="1905" y="418"/>
                  </a:lnTo>
                  <a:lnTo>
                    <a:pt x="1912" y="420"/>
                  </a:lnTo>
                  <a:lnTo>
                    <a:pt x="1918" y="420"/>
                  </a:lnTo>
                  <a:lnTo>
                    <a:pt x="1925" y="420"/>
                  </a:lnTo>
                  <a:lnTo>
                    <a:pt x="1931" y="420"/>
                  </a:lnTo>
                  <a:lnTo>
                    <a:pt x="1937" y="422"/>
                  </a:lnTo>
                  <a:lnTo>
                    <a:pt x="1943" y="422"/>
                  </a:lnTo>
                  <a:lnTo>
                    <a:pt x="1946" y="422"/>
                  </a:lnTo>
                  <a:lnTo>
                    <a:pt x="1952" y="422"/>
                  </a:lnTo>
                  <a:lnTo>
                    <a:pt x="1956" y="422"/>
                  </a:lnTo>
                  <a:lnTo>
                    <a:pt x="1960" y="424"/>
                  </a:lnTo>
                  <a:lnTo>
                    <a:pt x="1967" y="424"/>
                  </a:lnTo>
                  <a:lnTo>
                    <a:pt x="1973" y="425"/>
                  </a:lnTo>
                  <a:lnTo>
                    <a:pt x="1979" y="425"/>
                  </a:lnTo>
                  <a:lnTo>
                    <a:pt x="1982" y="425"/>
                  </a:lnTo>
                  <a:lnTo>
                    <a:pt x="1984" y="425"/>
                  </a:lnTo>
                  <a:lnTo>
                    <a:pt x="1986" y="425"/>
                  </a:lnTo>
                  <a:lnTo>
                    <a:pt x="1984" y="425"/>
                  </a:lnTo>
                  <a:lnTo>
                    <a:pt x="1984" y="422"/>
                  </a:lnTo>
                  <a:lnTo>
                    <a:pt x="1982" y="418"/>
                  </a:lnTo>
                  <a:lnTo>
                    <a:pt x="1981" y="412"/>
                  </a:lnTo>
                  <a:lnTo>
                    <a:pt x="1975" y="405"/>
                  </a:lnTo>
                  <a:lnTo>
                    <a:pt x="1971" y="397"/>
                  </a:lnTo>
                  <a:lnTo>
                    <a:pt x="1969" y="391"/>
                  </a:lnTo>
                  <a:lnTo>
                    <a:pt x="1967" y="386"/>
                  </a:lnTo>
                  <a:lnTo>
                    <a:pt x="1965" y="380"/>
                  </a:lnTo>
                  <a:lnTo>
                    <a:pt x="1963" y="376"/>
                  </a:lnTo>
                  <a:lnTo>
                    <a:pt x="1960" y="368"/>
                  </a:lnTo>
                  <a:lnTo>
                    <a:pt x="1958" y="363"/>
                  </a:lnTo>
                  <a:lnTo>
                    <a:pt x="1954" y="355"/>
                  </a:lnTo>
                  <a:lnTo>
                    <a:pt x="1952" y="349"/>
                  </a:lnTo>
                  <a:lnTo>
                    <a:pt x="1948" y="344"/>
                  </a:lnTo>
                  <a:lnTo>
                    <a:pt x="1944" y="336"/>
                  </a:lnTo>
                  <a:lnTo>
                    <a:pt x="1941" y="329"/>
                  </a:lnTo>
                  <a:lnTo>
                    <a:pt x="1939" y="323"/>
                  </a:lnTo>
                  <a:lnTo>
                    <a:pt x="1935" y="315"/>
                  </a:lnTo>
                  <a:lnTo>
                    <a:pt x="1931" y="308"/>
                  </a:lnTo>
                  <a:lnTo>
                    <a:pt x="1927" y="298"/>
                  </a:lnTo>
                  <a:lnTo>
                    <a:pt x="1924" y="291"/>
                  </a:lnTo>
                  <a:lnTo>
                    <a:pt x="1918" y="283"/>
                  </a:lnTo>
                  <a:lnTo>
                    <a:pt x="1916" y="275"/>
                  </a:lnTo>
                  <a:lnTo>
                    <a:pt x="1910" y="266"/>
                  </a:lnTo>
                  <a:lnTo>
                    <a:pt x="1908" y="258"/>
                  </a:lnTo>
                  <a:lnTo>
                    <a:pt x="1903" y="249"/>
                  </a:lnTo>
                  <a:lnTo>
                    <a:pt x="1899" y="241"/>
                  </a:lnTo>
                  <a:lnTo>
                    <a:pt x="1893" y="232"/>
                  </a:lnTo>
                  <a:lnTo>
                    <a:pt x="1889" y="224"/>
                  </a:lnTo>
                  <a:lnTo>
                    <a:pt x="1884" y="215"/>
                  </a:lnTo>
                  <a:lnTo>
                    <a:pt x="1880" y="205"/>
                  </a:lnTo>
                  <a:lnTo>
                    <a:pt x="1874" y="197"/>
                  </a:lnTo>
                  <a:lnTo>
                    <a:pt x="1870" y="188"/>
                  </a:lnTo>
                  <a:lnTo>
                    <a:pt x="1865" y="178"/>
                  </a:lnTo>
                  <a:lnTo>
                    <a:pt x="1859" y="169"/>
                  </a:lnTo>
                  <a:lnTo>
                    <a:pt x="1855" y="161"/>
                  </a:lnTo>
                  <a:lnTo>
                    <a:pt x="1849" y="152"/>
                  </a:lnTo>
                  <a:lnTo>
                    <a:pt x="1844" y="144"/>
                  </a:lnTo>
                  <a:lnTo>
                    <a:pt x="1838" y="135"/>
                  </a:lnTo>
                  <a:lnTo>
                    <a:pt x="1834" y="127"/>
                  </a:lnTo>
                  <a:lnTo>
                    <a:pt x="1828" y="120"/>
                  </a:lnTo>
                  <a:lnTo>
                    <a:pt x="1823" y="110"/>
                  </a:lnTo>
                  <a:lnTo>
                    <a:pt x="1817" y="102"/>
                  </a:lnTo>
                  <a:lnTo>
                    <a:pt x="1811" y="95"/>
                  </a:lnTo>
                  <a:lnTo>
                    <a:pt x="1806" y="87"/>
                  </a:lnTo>
                  <a:lnTo>
                    <a:pt x="1800" y="80"/>
                  </a:lnTo>
                  <a:lnTo>
                    <a:pt x="1794" y="70"/>
                  </a:lnTo>
                  <a:lnTo>
                    <a:pt x="1789" y="62"/>
                  </a:lnTo>
                  <a:lnTo>
                    <a:pt x="1783" y="57"/>
                  </a:lnTo>
                  <a:lnTo>
                    <a:pt x="1777" y="49"/>
                  </a:lnTo>
                  <a:lnTo>
                    <a:pt x="1771" y="42"/>
                  </a:lnTo>
                  <a:lnTo>
                    <a:pt x="1766" y="34"/>
                  </a:lnTo>
                  <a:lnTo>
                    <a:pt x="1762" y="30"/>
                  </a:lnTo>
                  <a:lnTo>
                    <a:pt x="1756" y="23"/>
                  </a:lnTo>
                  <a:lnTo>
                    <a:pt x="1749" y="17"/>
                  </a:lnTo>
                  <a:lnTo>
                    <a:pt x="1745" y="13"/>
                  </a:lnTo>
                  <a:lnTo>
                    <a:pt x="1739" y="7"/>
                  </a:lnTo>
                  <a:lnTo>
                    <a:pt x="1661" y="0"/>
                  </a:lnTo>
                  <a:lnTo>
                    <a:pt x="1629" y="19"/>
                  </a:lnTo>
                  <a:lnTo>
                    <a:pt x="1739" y="26"/>
                  </a:lnTo>
                  <a:lnTo>
                    <a:pt x="1741" y="28"/>
                  </a:lnTo>
                  <a:lnTo>
                    <a:pt x="1743" y="32"/>
                  </a:lnTo>
                  <a:lnTo>
                    <a:pt x="1747" y="36"/>
                  </a:lnTo>
                  <a:lnTo>
                    <a:pt x="1749" y="42"/>
                  </a:lnTo>
                  <a:lnTo>
                    <a:pt x="1754" y="49"/>
                  </a:lnTo>
                  <a:lnTo>
                    <a:pt x="1756" y="51"/>
                  </a:lnTo>
                  <a:lnTo>
                    <a:pt x="1760" y="57"/>
                  </a:lnTo>
                  <a:lnTo>
                    <a:pt x="1764" y="61"/>
                  </a:lnTo>
                  <a:lnTo>
                    <a:pt x="1766" y="66"/>
                  </a:lnTo>
                  <a:lnTo>
                    <a:pt x="1770" y="70"/>
                  </a:lnTo>
                  <a:lnTo>
                    <a:pt x="1773" y="76"/>
                  </a:lnTo>
                  <a:lnTo>
                    <a:pt x="1775" y="81"/>
                  </a:lnTo>
                  <a:lnTo>
                    <a:pt x="1779" y="87"/>
                  </a:lnTo>
                  <a:lnTo>
                    <a:pt x="1783" y="93"/>
                  </a:lnTo>
                  <a:lnTo>
                    <a:pt x="1787" y="99"/>
                  </a:lnTo>
                  <a:lnTo>
                    <a:pt x="1790" y="104"/>
                  </a:lnTo>
                  <a:lnTo>
                    <a:pt x="1796" y="112"/>
                  </a:lnTo>
                  <a:lnTo>
                    <a:pt x="1800" y="118"/>
                  </a:lnTo>
                  <a:lnTo>
                    <a:pt x="1804" y="123"/>
                  </a:lnTo>
                  <a:lnTo>
                    <a:pt x="1808" y="131"/>
                  </a:lnTo>
                  <a:lnTo>
                    <a:pt x="1813" y="139"/>
                  </a:lnTo>
                  <a:lnTo>
                    <a:pt x="1817" y="144"/>
                  </a:lnTo>
                  <a:lnTo>
                    <a:pt x="1821" y="152"/>
                  </a:lnTo>
                  <a:lnTo>
                    <a:pt x="1827" y="159"/>
                  </a:lnTo>
                  <a:lnTo>
                    <a:pt x="1830" y="167"/>
                  </a:lnTo>
                  <a:lnTo>
                    <a:pt x="1836" y="175"/>
                  </a:lnTo>
                  <a:lnTo>
                    <a:pt x="1840" y="182"/>
                  </a:lnTo>
                  <a:lnTo>
                    <a:pt x="1844" y="190"/>
                  </a:lnTo>
                  <a:lnTo>
                    <a:pt x="1849" y="197"/>
                  </a:lnTo>
                  <a:lnTo>
                    <a:pt x="1853" y="205"/>
                  </a:lnTo>
                  <a:lnTo>
                    <a:pt x="1857" y="213"/>
                  </a:lnTo>
                  <a:lnTo>
                    <a:pt x="1863" y="220"/>
                  </a:lnTo>
                  <a:lnTo>
                    <a:pt x="1867" y="228"/>
                  </a:lnTo>
                  <a:lnTo>
                    <a:pt x="1870" y="235"/>
                  </a:lnTo>
                  <a:lnTo>
                    <a:pt x="1876" y="243"/>
                  </a:lnTo>
                  <a:lnTo>
                    <a:pt x="1880" y="253"/>
                  </a:lnTo>
                  <a:lnTo>
                    <a:pt x="1884" y="260"/>
                  </a:lnTo>
                  <a:lnTo>
                    <a:pt x="1887" y="268"/>
                  </a:lnTo>
                  <a:lnTo>
                    <a:pt x="1893" y="275"/>
                  </a:lnTo>
                  <a:lnTo>
                    <a:pt x="1897" y="283"/>
                  </a:lnTo>
                  <a:lnTo>
                    <a:pt x="1901" y="291"/>
                  </a:lnTo>
                  <a:lnTo>
                    <a:pt x="1905" y="298"/>
                  </a:lnTo>
                  <a:lnTo>
                    <a:pt x="1908" y="306"/>
                  </a:lnTo>
                  <a:lnTo>
                    <a:pt x="1912" y="313"/>
                  </a:lnTo>
                  <a:lnTo>
                    <a:pt x="1916" y="321"/>
                  </a:lnTo>
                  <a:lnTo>
                    <a:pt x="1918" y="329"/>
                  </a:lnTo>
                  <a:lnTo>
                    <a:pt x="1922" y="336"/>
                  </a:lnTo>
                  <a:lnTo>
                    <a:pt x="1925" y="344"/>
                  </a:lnTo>
                  <a:lnTo>
                    <a:pt x="1929" y="351"/>
                  </a:lnTo>
                  <a:lnTo>
                    <a:pt x="1931" y="359"/>
                  </a:lnTo>
                  <a:lnTo>
                    <a:pt x="1935" y="365"/>
                  </a:lnTo>
                  <a:lnTo>
                    <a:pt x="1937" y="372"/>
                  </a:lnTo>
                  <a:lnTo>
                    <a:pt x="1941" y="380"/>
                  </a:lnTo>
                  <a:lnTo>
                    <a:pt x="1943" y="386"/>
                  </a:lnTo>
                  <a:lnTo>
                    <a:pt x="1944" y="393"/>
                  </a:lnTo>
                  <a:lnTo>
                    <a:pt x="1946" y="399"/>
                  </a:lnTo>
                  <a:lnTo>
                    <a:pt x="1948" y="406"/>
                  </a:lnTo>
                  <a:lnTo>
                    <a:pt x="1946" y="405"/>
                  </a:lnTo>
                  <a:lnTo>
                    <a:pt x="1941" y="405"/>
                  </a:lnTo>
                  <a:lnTo>
                    <a:pt x="1937" y="405"/>
                  </a:lnTo>
                  <a:lnTo>
                    <a:pt x="1929" y="403"/>
                  </a:lnTo>
                  <a:lnTo>
                    <a:pt x="1922" y="403"/>
                  </a:lnTo>
                  <a:lnTo>
                    <a:pt x="1916" y="401"/>
                  </a:lnTo>
                  <a:lnTo>
                    <a:pt x="1912" y="401"/>
                  </a:lnTo>
                  <a:lnTo>
                    <a:pt x="1906" y="401"/>
                  </a:lnTo>
                  <a:lnTo>
                    <a:pt x="1903" y="401"/>
                  </a:lnTo>
                  <a:lnTo>
                    <a:pt x="1897" y="401"/>
                  </a:lnTo>
                  <a:lnTo>
                    <a:pt x="1891" y="399"/>
                  </a:lnTo>
                  <a:lnTo>
                    <a:pt x="1884" y="399"/>
                  </a:lnTo>
                  <a:lnTo>
                    <a:pt x="1878" y="399"/>
                  </a:lnTo>
                  <a:lnTo>
                    <a:pt x="1872" y="397"/>
                  </a:lnTo>
                  <a:lnTo>
                    <a:pt x="1865" y="397"/>
                  </a:lnTo>
                  <a:lnTo>
                    <a:pt x="1857" y="397"/>
                  </a:lnTo>
                  <a:lnTo>
                    <a:pt x="1851" y="397"/>
                  </a:lnTo>
                  <a:lnTo>
                    <a:pt x="1844" y="397"/>
                  </a:lnTo>
                  <a:lnTo>
                    <a:pt x="1836" y="397"/>
                  </a:lnTo>
                  <a:lnTo>
                    <a:pt x="1828" y="395"/>
                  </a:lnTo>
                  <a:lnTo>
                    <a:pt x="1821" y="395"/>
                  </a:lnTo>
                  <a:lnTo>
                    <a:pt x="1813" y="395"/>
                  </a:lnTo>
                  <a:lnTo>
                    <a:pt x="1806" y="395"/>
                  </a:lnTo>
                  <a:lnTo>
                    <a:pt x="1796" y="395"/>
                  </a:lnTo>
                  <a:lnTo>
                    <a:pt x="1789" y="395"/>
                  </a:lnTo>
                  <a:lnTo>
                    <a:pt x="1779" y="393"/>
                  </a:lnTo>
                  <a:lnTo>
                    <a:pt x="1771" y="393"/>
                  </a:lnTo>
                  <a:lnTo>
                    <a:pt x="1762" y="393"/>
                  </a:lnTo>
                  <a:lnTo>
                    <a:pt x="1752" y="393"/>
                  </a:lnTo>
                  <a:lnTo>
                    <a:pt x="1743" y="393"/>
                  </a:lnTo>
                  <a:lnTo>
                    <a:pt x="1735" y="393"/>
                  </a:lnTo>
                  <a:lnTo>
                    <a:pt x="1726" y="393"/>
                  </a:lnTo>
                  <a:lnTo>
                    <a:pt x="1716" y="393"/>
                  </a:lnTo>
                  <a:lnTo>
                    <a:pt x="1707" y="393"/>
                  </a:lnTo>
                  <a:lnTo>
                    <a:pt x="1697" y="393"/>
                  </a:lnTo>
                  <a:lnTo>
                    <a:pt x="1688" y="393"/>
                  </a:lnTo>
                  <a:lnTo>
                    <a:pt x="1678" y="393"/>
                  </a:lnTo>
                  <a:lnTo>
                    <a:pt x="1669" y="393"/>
                  </a:lnTo>
                  <a:lnTo>
                    <a:pt x="1659" y="393"/>
                  </a:lnTo>
                  <a:lnTo>
                    <a:pt x="1650" y="395"/>
                  </a:lnTo>
                  <a:lnTo>
                    <a:pt x="1640" y="395"/>
                  </a:lnTo>
                  <a:lnTo>
                    <a:pt x="1631" y="395"/>
                  </a:lnTo>
                  <a:lnTo>
                    <a:pt x="1621" y="395"/>
                  </a:lnTo>
                  <a:lnTo>
                    <a:pt x="1612" y="397"/>
                  </a:lnTo>
                  <a:lnTo>
                    <a:pt x="1602" y="397"/>
                  </a:lnTo>
                  <a:lnTo>
                    <a:pt x="1593" y="397"/>
                  </a:lnTo>
                  <a:lnTo>
                    <a:pt x="1583" y="399"/>
                  </a:lnTo>
                  <a:lnTo>
                    <a:pt x="1574" y="399"/>
                  </a:lnTo>
                  <a:lnTo>
                    <a:pt x="1566" y="401"/>
                  </a:lnTo>
                  <a:lnTo>
                    <a:pt x="1555" y="401"/>
                  </a:lnTo>
                  <a:lnTo>
                    <a:pt x="1547" y="403"/>
                  </a:lnTo>
                  <a:lnTo>
                    <a:pt x="1538" y="405"/>
                  </a:lnTo>
                  <a:lnTo>
                    <a:pt x="1528" y="406"/>
                  </a:lnTo>
                  <a:lnTo>
                    <a:pt x="1521" y="406"/>
                  </a:lnTo>
                  <a:lnTo>
                    <a:pt x="1511" y="408"/>
                  </a:lnTo>
                  <a:lnTo>
                    <a:pt x="1503" y="410"/>
                  </a:lnTo>
                  <a:lnTo>
                    <a:pt x="1494" y="414"/>
                  </a:lnTo>
                  <a:lnTo>
                    <a:pt x="1486" y="416"/>
                  </a:lnTo>
                  <a:lnTo>
                    <a:pt x="1479" y="418"/>
                  </a:lnTo>
                  <a:lnTo>
                    <a:pt x="1469" y="418"/>
                  </a:lnTo>
                  <a:lnTo>
                    <a:pt x="1460" y="422"/>
                  </a:lnTo>
                  <a:lnTo>
                    <a:pt x="1452" y="424"/>
                  </a:lnTo>
                  <a:lnTo>
                    <a:pt x="1443" y="425"/>
                  </a:lnTo>
                  <a:lnTo>
                    <a:pt x="1435" y="429"/>
                  </a:lnTo>
                  <a:lnTo>
                    <a:pt x="1427" y="433"/>
                  </a:lnTo>
                  <a:lnTo>
                    <a:pt x="1418" y="435"/>
                  </a:lnTo>
                  <a:lnTo>
                    <a:pt x="1408" y="437"/>
                  </a:lnTo>
                  <a:lnTo>
                    <a:pt x="1401" y="441"/>
                  </a:lnTo>
                  <a:lnTo>
                    <a:pt x="1393" y="444"/>
                  </a:lnTo>
                  <a:lnTo>
                    <a:pt x="1384" y="446"/>
                  </a:lnTo>
                  <a:lnTo>
                    <a:pt x="1376" y="450"/>
                  </a:lnTo>
                  <a:lnTo>
                    <a:pt x="1369" y="454"/>
                  </a:lnTo>
                  <a:lnTo>
                    <a:pt x="1361" y="458"/>
                  </a:lnTo>
                  <a:lnTo>
                    <a:pt x="1351" y="462"/>
                  </a:lnTo>
                  <a:lnTo>
                    <a:pt x="1342" y="463"/>
                  </a:lnTo>
                  <a:lnTo>
                    <a:pt x="1334" y="467"/>
                  </a:lnTo>
                  <a:lnTo>
                    <a:pt x="1327" y="471"/>
                  </a:lnTo>
                  <a:lnTo>
                    <a:pt x="1319" y="475"/>
                  </a:lnTo>
                  <a:lnTo>
                    <a:pt x="1311" y="479"/>
                  </a:lnTo>
                  <a:lnTo>
                    <a:pt x="1304" y="483"/>
                  </a:lnTo>
                  <a:lnTo>
                    <a:pt x="1296" y="486"/>
                  </a:lnTo>
                  <a:lnTo>
                    <a:pt x="1287" y="490"/>
                  </a:lnTo>
                  <a:lnTo>
                    <a:pt x="1279" y="494"/>
                  </a:lnTo>
                  <a:lnTo>
                    <a:pt x="1272" y="498"/>
                  </a:lnTo>
                  <a:lnTo>
                    <a:pt x="1266" y="502"/>
                  </a:lnTo>
                  <a:lnTo>
                    <a:pt x="1258" y="505"/>
                  </a:lnTo>
                  <a:lnTo>
                    <a:pt x="1251" y="509"/>
                  </a:lnTo>
                  <a:lnTo>
                    <a:pt x="1243" y="513"/>
                  </a:lnTo>
                  <a:lnTo>
                    <a:pt x="1237" y="517"/>
                  </a:lnTo>
                  <a:lnTo>
                    <a:pt x="1230" y="521"/>
                  </a:lnTo>
                  <a:lnTo>
                    <a:pt x="1224" y="524"/>
                  </a:lnTo>
                  <a:lnTo>
                    <a:pt x="1216" y="526"/>
                  </a:lnTo>
                  <a:lnTo>
                    <a:pt x="1211" y="530"/>
                  </a:lnTo>
                  <a:lnTo>
                    <a:pt x="1205" y="534"/>
                  </a:lnTo>
                  <a:lnTo>
                    <a:pt x="1199" y="538"/>
                  </a:lnTo>
                  <a:lnTo>
                    <a:pt x="1194" y="541"/>
                  </a:lnTo>
                  <a:lnTo>
                    <a:pt x="1188" y="543"/>
                  </a:lnTo>
                  <a:lnTo>
                    <a:pt x="1182" y="547"/>
                  </a:lnTo>
                  <a:lnTo>
                    <a:pt x="1177" y="551"/>
                  </a:lnTo>
                  <a:lnTo>
                    <a:pt x="1171" y="553"/>
                  </a:lnTo>
                  <a:lnTo>
                    <a:pt x="1167" y="557"/>
                  </a:lnTo>
                  <a:lnTo>
                    <a:pt x="1161" y="559"/>
                  </a:lnTo>
                  <a:lnTo>
                    <a:pt x="1158" y="562"/>
                  </a:lnTo>
                  <a:lnTo>
                    <a:pt x="1154" y="564"/>
                  </a:lnTo>
                  <a:lnTo>
                    <a:pt x="1150" y="568"/>
                  </a:lnTo>
                  <a:lnTo>
                    <a:pt x="1140" y="572"/>
                  </a:lnTo>
                  <a:lnTo>
                    <a:pt x="1135" y="578"/>
                  </a:lnTo>
                  <a:lnTo>
                    <a:pt x="1129" y="579"/>
                  </a:lnTo>
                  <a:lnTo>
                    <a:pt x="1125" y="585"/>
                  </a:lnTo>
                  <a:lnTo>
                    <a:pt x="1118" y="589"/>
                  </a:lnTo>
                  <a:lnTo>
                    <a:pt x="1116" y="591"/>
                  </a:lnTo>
                  <a:lnTo>
                    <a:pt x="1100" y="650"/>
                  </a:lnTo>
                  <a:lnTo>
                    <a:pt x="1017" y="657"/>
                  </a:lnTo>
                  <a:lnTo>
                    <a:pt x="998" y="621"/>
                  </a:lnTo>
                  <a:lnTo>
                    <a:pt x="1000" y="619"/>
                  </a:lnTo>
                  <a:lnTo>
                    <a:pt x="1004" y="619"/>
                  </a:lnTo>
                  <a:lnTo>
                    <a:pt x="1009" y="616"/>
                  </a:lnTo>
                  <a:lnTo>
                    <a:pt x="1017" y="614"/>
                  </a:lnTo>
                  <a:lnTo>
                    <a:pt x="1024" y="610"/>
                  </a:lnTo>
                  <a:lnTo>
                    <a:pt x="1034" y="608"/>
                  </a:lnTo>
                  <a:lnTo>
                    <a:pt x="1040" y="606"/>
                  </a:lnTo>
                  <a:lnTo>
                    <a:pt x="1047" y="606"/>
                  </a:lnTo>
                  <a:lnTo>
                    <a:pt x="1051" y="604"/>
                  </a:lnTo>
                  <a:lnTo>
                    <a:pt x="1055" y="606"/>
                  </a:lnTo>
                  <a:lnTo>
                    <a:pt x="1061" y="608"/>
                  </a:lnTo>
                  <a:lnTo>
                    <a:pt x="1066" y="610"/>
                  </a:lnTo>
                  <a:lnTo>
                    <a:pt x="1074" y="612"/>
                  </a:lnTo>
                  <a:lnTo>
                    <a:pt x="1076" y="608"/>
                  </a:lnTo>
                  <a:lnTo>
                    <a:pt x="1074" y="598"/>
                  </a:lnTo>
                  <a:lnTo>
                    <a:pt x="1072" y="591"/>
                  </a:lnTo>
                  <a:lnTo>
                    <a:pt x="1070" y="585"/>
                  </a:lnTo>
                  <a:lnTo>
                    <a:pt x="1062" y="583"/>
                  </a:lnTo>
                  <a:lnTo>
                    <a:pt x="1061" y="581"/>
                  </a:lnTo>
                  <a:lnTo>
                    <a:pt x="1057" y="581"/>
                  </a:lnTo>
                  <a:lnTo>
                    <a:pt x="1051" y="581"/>
                  </a:lnTo>
                  <a:lnTo>
                    <a:pt x="1047" y="583"/>
                  </a:lnTo>
                  <a:lnTo>
                    <a:pt x="1042" y="583"/>
                  </a:lnTo>
                  <a:lnTo>
                    <a:pt x="1036" y="583"/>
                  </a:lnTo>
                  <a:lnTo>
                    <a:pt x="1028" y="585"/>
                  </a:lnTo>
                  <a:lnTo>
                    <a:pt x="1024" y="587"/>
                  </a:lnTo>
                  <a:lnTo>
                    <a:pt x="1017" y="587"/>
                  </a:lnTo>
                  <a:lnTo>
                    <a:pt x="1011" y="589"/>
                  </a:lnTo>
                  <a:lnTo>
                    <a:pt x="1005" y="591"/>
                  </a:lnTo>
                  <a:lnTo>
                    <a:pt x="1002" y="595"/>
                  </a:lnTo>
                  <a:lnTo>
                    <a:pt x="996" y="597"/>
                  </a:lnTo>
                  <a:lnTo>
                    <a:pt x="992" y="598"/>
                  </a:lnTo>
                  <a:lnTo>
                    <a:pt x="988" y="602"/>
                  </a:lnTo>
                  <a:lnTo>
                    <a:pt x="986" y="606"/>
                  </a:lnTo>
                  <a:lnTo>
                    <a:pt x="985" y="604"/>
                  </a:lnTo>
                  <a:lnTo>
                    <a:pt x="983" y="604"/>
                  </a:lnTo>
                  <a:lnTo>
                    <a:pt x="981" y="602"/>
                  </a:lnTo>
                  <a:lnTo>
                    <a:pt x="975" y="602"/>
                  </a:lnTo>
                  <a:lnTo>
                    <a:pt x="969" y="598"/>
                  </a:lnTo>
                  <a:lnTo>
                    <a:pt x="964" y="598"/>
                  </a:lnTo>
                  <a:lnTo>
                    <a:pt x="954" y="595"/>
                  </a:lnTo>
                  <a:lnTo>
                    <a:pt x="947" y="593"/>
                  </a:lnTo>
                  <a:lnTo>
                    <a:pt x="939" y="591"/>
                  </a:lnTo>
                  <a:lnTo>
                    <a:pt x="935" y="589"/>
                  </a:lnTo>
                  <a:lnTo>
                    <a:pt x="929" y="589"/>
                  </a:lnTo>
                  <a:lnTo>
                    <a:pt x="924" y="587"/>
                  </a:lnTo>
                  <a:lnTo>
                    <a:pt x="918" y="585"/>
                  </a:lnTo>
                  <a:lnTo>
                    <a:pt x="910" y="585"/>
                  </a:lnTo>
                  <a:lnTo>
                    <a:pt x="905" y="583"/>
                  </a:lnTo>
                  <a:lnTo>
                    <a:pt x="899" y="581"/>
                  </a:lnTo>
                  <a:lnTo>
                    <a:pt x="891" y="579"/>
                  </a:lnTo>
                  <a:lnTo>
                    <a:pt x="886" y="579"/>
                  </a:lnTo>
                  <a:lnTo>
                    <a:pt x="878" y="576"/>
                  </a:lnTo>
                  <a:lnTo>
                    <a:pt x="872" y="576"/>
                  </a:lnTo>
                  <a:lnTo>
                    <a:pt x="865" y="574"/>
                  </a:lnTo>
                  <a:lnTo>
                    <a:pt x="855" y="572"/>
                  </a:lnTo>
                  <a:lnTo>
                    <a:pt x="848" y="570"/>
                  </a:lnTo>
                  <a:lnTo>
                    <a:pt x="842" y="570"/>
                  </a:lnTo>
                  <a:lnTo>
                    <a:pt x="832" y="566"/>
                  </a:lnTo>
                  <a:lnTo>
                    <a:pt x="825" y="564"/>
                  </a:lnTo>
                  <a:lnTo>
                    <a:pt x="815" y="562"/>
                  </a:lnTo>
                  <a:lnTo>
                    <a:pt x="808" y="562"/>
                  </a:lnTo>
                  <a:lnTo>
                    <a:pt x="800" y="560"/>
                  </a:lnTo>
                  <a:lnTo>
                    <a:pt x="791" y="559"/>
                  </a:lnTo>
                  <a:lnTo>
                    <a:pt x="783" y="557"/>
                  </a:lnTo>
                  <a:lnTo>
                    <a:pt x="774" y="555"/>
                  </a:lnTo>
                  <a:lnTo>
                    <a:pt x="764" y="553"/>
                  </a:lnTo>
                  <a:lnTo>
                    <a:pt x="755" y="553"/>
                  </a:lnTo>
                  <a:lnTo>
                    <a:pt x="745" y="551"/>
                  </a:lnTo>
                  <a:lnTo>
                    <a:pt x="737" y="549"/>
                  </a:lnTo>
                  <a:lnTo>
                    <a:pt x="728" y="547"/>
                  </a:lnTo>
                  <a:lnTo>
                    <a:pt x="718" y="547"/>
                  </a:lnTo>
                  <a:lnTo>
                    <a:pt x="709" y="545"/>
                  </a:lnTo>
                  <a:lnTo>
                    <a:pt x="701" y="543"/>
                  </a:lnTo>
                  <a:lnTo>
                    <a:pt x="690" y="543"/>
                  </a:lnTo>
                  <a:lnTo>
                    <a:pt x="680" y="541"/>
                  </a:lnTo>
                  <a:lnTo>
                    <a:pt x="671" y="540"/>
                  </a:lnTo>
                  <a:lnTo>
                    <a:pt x="663" y="540"/>
                  </a:lnTo>
                  <a:lnTo>
                    <a:pt x="652" y="538"/>
                  </a:lnTo>
                  <a:lnTo>
                    <a:pt x="642" y="536"/>
                  </a:lnTo>
                  <a:lnTo>
                    <a:pt x="633" y="536"/>
                  </a:lnTo>
                  <a:lnTo>
                    <a:pt x="625" y="536"/>
                  </a:lnTo>
                  <a:lnTo>
                    <a:pt x="614" y="536"/>
                  </a:lnTo>
                  <a:lnTo>
                    <a:pt x="604" y="534"/>
                  </a:lnTo>
                  <a:lnTo>
                    <a:pt x="595" y="534"/>
                  </a:lnTo>
                  <a:lnTo>
                    <a:pt x="585" y="534"/>
                  </a:lnTo>
                  <a:lnTo>
                    <a:pt x="576" y="534"/>
                  </a:lnTo>
                  <a:lnTo>
                    <a:pt x="568" y="534"/>
                  </a:lnTo>
                  <a:lnTo>
                    <a:pt x="559" y="534"/>
                  </a:lnTo>
                  <a:lnTo>
                    <a:pt x="549" y="534"/>
                  </a:lnTo>
                  <a:lnTo>
                    <a:pt x="540" y="534"/>
                  </a:lnTo>
                  <a:lnTo>
                    <a:pt x="532" y="534"/>
                  </a:lnTo>
                  <a:lnTo>
                    <a:pt x="521" y="534"/>
                  </a:lnTo>
                  <a:lnTo>
                    <a:pt x="513" y="534"/>
                  </a:lnTo>
                  <a:lnTo>
                    <a:pt x="504" y="534"/>
                  </a:lnTo>
                  <a:lnTo>
                    <a:pt x="494" y="534"/>
                  </a:lnTo>
                  <a:lnTo>
                    <a:pt x="485" y="534"/>
                  </a:lnTo>
                  <a:lnTo>
                    <a:pt x="475" y="536"/>
                  </a:lnTo>
                  <a:lnTo>
                    <a:pt x="466" y="536"/>
                  </a:lnTo>
                  <a:lnTo>
                    <a:pt x="456" y="536"/>
                  </a:lnTo>
                  <a:lnTo>
                    <a:pt x="447" y="536"/>
                  </a:lnTo>
                  <a:lnTo>
                    <a:pt x="437" y="538"/>
                  </a:lnTo>
                  <a:lnTo>
                    <a:pt x="428" y="538"/>
                  </a:lnTo>
                  <a:lnTo>
                    <a:pt x="420" y="540"/>
                  </a:lnTo>
                  <a:lnTo>
                    <a:pt x="411" y="540"/>
                  </a:lnTo>
                  <a:lnTo>
                    <a:pt x="401" y="541"/>
                  </a:lnTo>
                  <a:lnTo>
                    <a:pt x="391" y="541"/>
                  </a:lnTo>
                  <a:lnTo>
                    <a:pt x="384" y="543"/>
                  </a:lnTo>
                  <a:lnTo>
                    <a:pt x="374" y="543"/>
                  </a:lnTo>
                  <a:lnTo>
                    <a:pt x="365" y="545"/>
                  </a:lnTo>
                  <a:lnTo>
                    <a:pt x="355" y="547"/>
                  </a:lnTo>
                  <a:lnTo>
                    <a:pt x="348" y="549"/>
                  </a:lnTo>
                  <a:lnTo>
                    <a:pt x="338" y="549"/>
                  </a:lnTo>
                  <a:lnTo>
                    <a:pt x="331" y="551"/>
                  </a:lnTo>
                  <a:lnTo>
                    <a:pt x="323" y="553"/>
                  </a:lnTo>
                  <a:lnTo>
                    <a:pt x="314" y="553"/>
                  </a:lnTo>
                  <a:lnTo>
                    <a:pt x="306" y="555"/>
                  </a:lnTo>
                  <a:lnTo>
                    <a:pt x="296" y="557"/>
                  </a:lnTo>
                  <a:lnTo>
                    <a:pt x="289" y="557"/>
                  </a:lnTo>
                  <a:lnTo>
                    <a:pt x="281" y="559"/>
                  </a:lnTo>
                  <a:lnTo>
                    <a:pt x="274" y="560"/>
                  </a:lnTo>
                  <a:lnTo>
                    <a:pt x="268" y="562"/>
                  </a:lnTo>
                  <a:lnTo>
                    <a:pt x="260" y="562"/>
                  </a:lnTo>
                  <a:lnTo>
                    <a:pt x="253" y="564"/>
                  </a:lnTo>
                  <a:lnTo>
                    <a:pt x="243" y="566"/>
                  </a:lnTo>
                  <a:lnTo>
                    <a:pt x="238" y="568"/>
                  </a:lnTo>
                  <a:lnTo>
                    <a:pt x="230" y="568"/>
                  </a:lnTo>
                  <a:lnTo>
                    <a:pt x="224" y="570"/>
                  </a:lnTo>
                  <a:lnTo>
                    <a:pt x="217" y="572"/>
                  </a:lnTo>
                  <a:lnTo>
                    <a:pt x="211" y="572"/>
                  </a:lnTo>
                  <a:lnTo>
                    <a:pt x="205" y="574"/>
                  </a:lnTo>
                  <a:lnTo>
                    <a:pt x="200" y="574"/>
                  </a:lnTo>
                  <a:lnTo>
                    <a:pt x="194" y="576"/>
                  </a:lnTo>
                  <a:lnTo>
                    <a:pt x="188" y="578"/>
                  </a:lnTo>
                  <a:lnTo>
                    <a:pt x="182" y="578"/>
                  </a:lnTo>
                  <a:lnTo>
                    <a:pt x="177" y="579"/>
                  </a:lnTo>
                  <a:lnTo>
                    <a:pt x="173" y="579"/>
                  </a:lnTo>
                  <a:lnTo>
                    <a:pt x="169" y="581"/>
                  </a:lnTo>
                  <a:lnTo>
                    <a:pt x="160" y="583"/>
                  </a:lnTo>
                  <a:lnTo>
                    <a:pt x="152" y="585"/>
                  </a:lnTo>
                  <a:lnTo>
                    <a:pt x="144" y="587"/>
                  </a:lnTo>
                  <a:lnTo>
                    <a:pt x="141" y="589"/>
                  </a:lnTo>
                  <a:lnTo>
                    <a:pt x="133" y="591"/>
                  </a:lnTo>
                  <a:lnTo>
                    <a:pt x="131" y="593"/>
                  </a:lnTo>
                  <a:lnTo>
                    <a:pt x="19" y="127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1" name="Freeform 44"/>
            <p:cNvSpPr>
              <a:spLocks/>
            </p:cNvSpPr>
            <p:nvPr/>
          </p:nvSpPr>
          <p:spPr bwMode="auto">
            <a:xfrm>
              <a:off x="1132" y="3495"/>
              <a:ext cx="438" cy="96"/>
            </a:xfrm>
            <a:custGeom>
              <a:avLst/>
              <a:gdLst>
                <a:gd name="T0" fmla="*/ 1 w 876"/>
                <a:gd name="T1" fmla="*/ 1 h 192"/>
                <a:gd name="T2" fmla="*/ 1 w 876"/>
                <a:gd name="T3" fmla="*/ 1 h 192"/>
                <a:gd name="T4" fmla="*/ 1 w 876"/>
                <a:gd name="T5" fmla="*/ 1 h 192"/>
                <a:gd name="T6" fmla="*/ 1 w 876"/>
                <a:gd name="T7" fmla="*/ 1 h 192"/>
                <a:gd name="T8" fmla="*/ 1 w 876"/>
                <a:gd name="T9" fmla="*/ 1 h 192"/>
                <a:gd name="T10" fmla="*/ 1 w 876"/>
                <a:gd name="T11" fmla="*/ 1 h 192"/>
                <a:gd name="T12" fmla="*/ 1 w 876"/>
                <a:gd name="T13" fmla="*/ 1 h 192"/>
                <a:gd name="T14" fmla="*/ 1 w 876"/>
                <a:gd name="T15" fmla="*/ 0 h 192"/>
                <a:gd name="T16" fmla="*/ 1 w 876"/>
                <a:gd name="T17" fmla="*/ 0 h 192"/>
                <a:gd name="T18" fmla="*/ 2 w 876"/>
                <a:gd name="T19" fmla="*/ 1 h 192"/>
                <a:gd name="T20" fmla="*/ 2 w 876"/>
                <a:gd name="T21" fmla="*/ 1 h 192"/>
                <a:gd name="T22" fmla="*/ 2 w 876"/>
                <a:gd name="T23" fmla="*/ 1 h 192"/>
                <a:gd name="T24" fmla="*/ 2 w 876"/>
                <a:gd name="T25" fmla="*/ 1 h 192"/>
                <a:gd name="T26" fmla="*/ 2 w 876"/>
                <a:gd name="T27" fmla="*/ 1 h 192"/>
                <a:gd name="T28" fmla="*/ 2 w 876"/>
                <a:gd name="T29" fmla="*/ 1 h 192"/>
                <a:gd name="T30" fmla="*/ 2 w 876"/>
                <a:gd name="T31" fmla="*/ 1 h 192"/>
                <a:gd name="T32" fmla="*/ 2 w 876"/>
                <a:gd name="T33" fmla="*/ 1 h 192"/>
                <a:gd name="T34" fmla="*/ 2 w 876"/>
                <a:gd name="T35" fmla="*/ 1 h 192"/>
                <a:gd name="T36" fmla="*/ 2 w 876"/>
                <a:gd name="T37" fmla="*/ 1 h 192"/>
                <a:gd name="T38" fmla="*/ 2 w 876"/>
                <a:gd name="T39" fmla="*/ 1 h 192"/>
                <a:gd name="T40" fmla="*/ 2 w 876"/>
                <a:gd name="T41" fmla="*/ 1 h 192"/>
                <a:gd name="T42" fmla="*/ 2 w 876"/>
                <a:gd name="T43" fmla="*/ 1 h 192"/>
                <a:gd name="T44" fmla="*/ 2 w 876"/>
                <a:gd name="T45" fmla="*/ 1 h 192"/>
                <a:gd name="T46" fmla="*/ 2 w 876"/>
                <a:gd name="T47" fmla="*/ 1 h 192"/>
                <a:gd name="T48" fmla="*/ 1 w 876"/>
                <a:gd name="T49" fmla="*/ 1 h 192"/>
                <a:gd name="T50" fmla="*/ 1 w 876"/>
                <a:gd name="T51" fmla="*/ 1 h 192"/>
                <a:gd name="T52" fmla="*/ 1 w 876"/>
                <a:gd name="T53" fmla="*/ 1 h 192"/>
                <a:gd name="T54" fmla="*/ 1 w 876"/>
                <a:gd name="T55" fmla="*/ 1 h 192"/>
                <a:gd name="T56" fmla="*/ 1 w 876"/>
                <a:gd name="T57" fmla="*/ 1 h 192"/>
                <a:gd name="T58" fmla="*/ 1 w 876"/>
                <a:gd name="T59" fmla="*/ 1 h 192"/>
                <a:gd name="T60" fmla="*/ 1 w 876"/>
                <a:gd name="T61" fmla="*/ 1 h 192"/>
                <a:gd name="T62" fmla="*/ 1 w 876"/>
                <a:gd name="T63" fmla="*/ 1 h 192"/>
                <a:gd name="T64" fmla="*/ 1 w 876"/>
                <a:gd name="T65" fmla="*/ 1 h 192"/>
                <a:gd name="T66" fmla="*/ 1 w 876"/>
                <a:gd name="T67" fmla="*/ 1 h 192"/>
                <a:gd name="T68" fmla="*/ 1 w 876"/>
                <a:gd name="T69" fmla="*/ 1 h 192"/>
                <a:gd name="T70" fmla="*/ 2 w 876"/>
                <a:gd name="T71" fmla="*/ 1 h 192"/>
                <a:gd name="T72" fmla="*/ 2 w 876"/>
                <a:gd name="T73" fmla="*/ 1 h 192"/>
                <a:gd name="T74" fmla="*/ 2 w 876"/>
                <a:gd name="T75" fmla="*/ 1 h 192"/>
                <a:gd name="T76" fmla="*/ 2 w 876"/>
                <a:gd name="T77" fmla="*/ 1 h 192"/>
                <a:gd name="T78" fmla="*/ 2 w 876"/>
                <a:gd name="T79" fmla="*/ 1 h 192"/>
                <a:gd name="T80" fmla="*/ 2 w 876"/>
                <a:gd name="T81" fmla="*/ 1 h 192"/>
                <a:gd name="T82" fmla="*/ 2 w 876"/>
                <a:gd name="T83" fmla="*/ 1 h 192"/>
                <a:gd name="T84" fmla="*/ 1 w 876"/>
                <a:gd name="T85" fmla="*/ 1 h 192"/>
                <a:gd name="T86" fmla="*/ 1 w 876"/>
                <a:gd name="T87" fmla="*/ 1 h 192"/>
                <a:gd name="T88" fmla="*/ 1 w 876"/>
                <a:gd name="T89" fmla="*/ 1 h 192"/>
                <a:gd name="T90" fmla="*/ 1 w 876"/>
                <a:gd name="T91" fmla="*/ 1 h 192"/>
                <a:gd name="T92" fmla="*/ 1 w 876"/>
                <a:gd name="T93" fmla="*/ 1 h 192"/>
                <a:gd name="T94" fmla="*/ 1 w 876"/>
                <a:gd name="T95" fmla="*/ 1 h 192"/>
                <a:gd name="T96" fmla="*/ 1 w 876"/>
                <a:gd name="T97" fmla="*/ 1 h 192"/>
                <a:gd name="T98" fmla="*/ 1 w 876"/>
                <a:gd name="T99" fmla="*/ 1 h 192"/>
                <a:gd name="T100" fmla="*/ 1 w 876"/>
                <a:gd name="T101" fmla="*/ 1 h 192"/>
                <a:gd name="T102" fmla="*/ 1 w 876"/>
                <a:gd name="T103" fmla="*/ 1 h 192"/>
                <a:gd name="T104" fmla="*/ 2 w 876"/>
                <a:gd name="T105" fmla="*/ 1 h 192"/>
                <a:gd name="T106" fmla="*/ 2 w 876"/>
                <a:gd name="T107" fmla="*/ 1 h 192"/>
                <a:gd name="T108" fmla="*/ 2 w 876"/>
                <a:gd name="T109" fmla="*/ 1 h 192"/>
                <a:gd name="T110" fmla="*/ 2 w 876"/>
                <a:gd name="T111" fmla="*/ 1 h 192"/>
                <a:gd name="T112" fmla="*/ 2 w 876"/>
                <a:gd name="T113" fmla="*/ 1 h 192"/>
                <a:gd name="T114" fmla="*/ 2 w 876"/>
                <a:gd name="T115" fmla="*/ 1 h 192"/>
                <a:gd name="T116" fmla="*/ 1 w 876"/>
                <a:gd name="T117" fmla="*/ 1 h 192"/>
                <a:gd name="T118" fmla="*/ 1 w 876"/>
                <a:gd name="T119" fmla="*/ 1 h 192"/>
                <a:gd name="T120" fmla="*/ 1 w 876"/>
                <a:gd name="T121" fmla="*/ 1 h 192"/>
                <a:gd name="T122" fmla="*/ 1 w 876"/>
                <a:gd name="T123" fmla="*/ 1 h 192"/>
                <a:gd name="T124" fmla="*/ 1 w 876"/>
                <a:gd name="T125" fmla="*/ 1 h 1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76"/>
                <a:gd name="T190" fmla="*/ 0 h 192"/>
                <a:gd name="T191" fmla="*/ 876 w 876"/>
                <a:gd name="T192" fmla="*/ 192 h 1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76" h="192">
                  <a:moveTo>
                    <a:pt x="0" y="61"/>
                  </a:moveTo>
                  <a:lnTo>
                    <a:pt x="1" y="61"/>
                  </a:lnTo>
                  <a:lnTo>
                    <a:pt x="9" y="59"/>
                  </a:lnTo>
                  <a:lnTo>
                    <a:pt x="13" y="57"/>
                  </a:lnTo>
                  <a:lnTo>
                    <a:pt x="19" y="57"/>
                  </a:lnTo>
                  <a:lnTo>
                    <a:pt x="24" y="56"/>
                  </a:lnTo>
                  <a:lnTo>
                    <a:pt x="32" y="54"/>
                  </a:lnTo>
                  <a:lnTo>
                    <a:pt x="40" y="52"/>
                  </a:lnTo>
                  <a:lnTo>
                    <a:pt x="49" y="50"/>
                  </a:lnTo>
                  <a:lnTo>
                    <a:pt x="53" y="48"/>
                  </a:lnTo>
                  <a:lnTo>
                    <a:pt x="59" y="46"/>
                  </a:lnTo>
                  <a:lnTo>
                    <a:pt x="64" y="46"/>
                  </a:lnTo>
                  <a:lnTo>
                    <a:pt x="70" y="46"/>
                  </a:lnTo>
                  <a:lnTo>
                    <a:pt x="76" y="44"/>
                  </a:lnTo>
                  <a:lnTo>
                    <a:pt x="79" y="42"/>
                  </a:lnTo>
                  <a:lnTo>
                    <a:pt x="85" y="40"/>
                  </a:lnTo>
                  <a:lnTo>
                    <a:pt x="93" y="40"/>
                  </a:lnTo>
                  <a:lnTo>
                    <a:pt x="98" y="38"/>
                  </a:lnTo>
                  <a:lnTo>
                    <a:pt x="106" y="37"/>
                  </a:lnTo>
                  <a:lnTo>
                    <a:pt x="112" y="37"/>
                  </a:lnTo>
                  <a:lnTo>
                    <a:pt x="119" y="37"/>
                  </a:lnTo>
                  <a:lnTo>
                    <a:pt x="125" y="35"/>
                  </a:lnTo>
                  <a:lnTo>
                    <a:pt x="133" y="33"/>
                  </a:lnTo>
                  <a:lnTo>
                    <a:pt x="138" y="31"/>
                  </a:lnTo>
                  <a:lnTo>
                    <a:pt x="146" y="29"/>
                  </a:lnTo>
                  <a:lnTo>
                    <a:pt x="154" y="29"/>
                  </a:lnTo>
                  <a:lnTo>
                    <a:pt x="161" y="27"/>
                  </a:lnTo>
                  <a:lnTo>
                    <a:pt x="169" y="25"/>
                  </a:lnTo>
                  <a:lnTo>
                    <a:pt x="176" y="25"/>
                  </a:lnTo>
                  <a:lnTo>
                    <a:pt x="184" y="23"/>
                  </a:lnTo>
                  <a:lnTo>
                    <a:pt x="192" y="21"/>
                  </a:lnTo>
                  <a:lnTo>
                    <a:pt x="199" y="19"/>
                  </a:lnTo>
                  <a:lnTo>
                    <a:pt x="207" y="19"/>
                  </a:lnTo>
                  <a:lnTo>
                    <a:pt x="214" y="18"/>
                  </a:lnTo>
                  <a:lnTo>
                    <a:pt x="224" y="18"/>
                  </a:lnTo>
                  <a:lnTo>
                    <a:pt x="231" y="16"/>
                  </a:lnTo>
                  <a:lnTo>
                    <a:pt x="241" y="16"/>
                  </a:lnTo>
                  <a:lnTo>
                    <a:pt x="249" y="14"/>
                  </a:lnTo>
                  <a:lnTo>
                    <a:pt x="256" y="12"/>
                  </a:lnTo>
                  <a:lnTo>
                    <a:pt x="266" y="10"/>
                  </a:lnTo>
                  <a:lnTo>
                    <a:pt x="273" y="10"/>
                  </a:lnTo>
                  <a:lnTo>
                    <a:pt x="283" y="10"/>
                  </a:lnTo>
                  <a:lnTo>
                    <a:pt x="290" y="8"/>
                  </a:lnTo>
                  <a:lnTo>
                    <a:pt x="300" y="8"/>
                  </a:lnTo>
                  <a:lnTo>
                    <a:pt x="309" y="8"/>
                  </a:lnTo>
                  <a:lnTo>
                    <a:pt x="317" y="6"/>
                  </a:lnTo>
                  <a:lnTo>
                    <a:pt x="327" y="4"/>
                  </a:lnTo>
                  <a:lnTo>
                    <a:pt x="334" y="4"/>
                  </a:lnTo>
                  <a:lnTo>
                    <a:pt x="344" y="4"/>
                  </a:lnTo>
                  <a:lnTo>
                    <a:pt x="351" y="2"/>
                  </a:lnTo>
                  <a:lnTo>
                    <a:pt x="361" y="2"/>
                  </a:lnTo>
                  <a:lnTo>
                    <a:pt x="370" y="2"/>
                  </a:lnTo>
                  <a:lnTo>
                    <a:pt x="380" y="2"/>
                  </a:lnTo>
                  <a:lnTo>
                    <a:pt x="387" y="0"/>
                  </a:lnTo>
                  <a:lnTo>
                    <a:pt x="397" y="0"/>
                  </a:lnTo>
                  <a:lnTo>
                    <a:pt x="404" y="0"/>
                  </a:lnTo>
                  <a:lnTo>
                    <a:pt x="414" y="0"/>
                  </a:lnTo>
                  <a:lnTo>
                    <a:pt x="422" y="0"/>
                  </a:lnTo>
                  <a:lnTo>
                    <a:pt x="431" y="0"/>
                  </a:lnTo>
                  <a:lnTo>
                    <a:pt x="439" y="0"/>
                  </a:lnTo>
                  <a:lnTo>
                    <a:pt x="448" y="0"/>
                  </a:lnTo>
                  <a:lnTo>
                    <a:pt x="458" y="0"/>
                  </a:lnTo>
                  <a:lnTo>
                    <a:pt x="465" y="0"/>
                  </a:lnTo>
                  <a:lnTo>
                    <a:pt x="475" y="0"/>
                  </a:lnTo>
                  <a:lnTo>
                    <a:pt x="484" y="0"/>
                  </a:lnTo>
                  <a:lnTo>
                    <a:pt x="492" y="0"/>
                  </a:lnTo>
                  <a:lnTo>
                    <a:pt x="501" y="2"/>
                  </a:lnTo>
                  <a:lnTo>
                    <a:pt x="509" y="2"/>
                  </a:lnTo>
                  <a:lnTo>
                    <a:pt x="519" y="4"/>
                  </a:lnTo>
                  <a:lnTo>
                    <a:pt x="526" y="4"/>
                  </a:lnTo>
                  <a:lnTo>
                    <a:pt x="536" y="6"/>
                  </a:lnTo>
                  <a:lnTo>
                    <a:pt x="545" y="6"/>
                  </a:lnTo>
                  <a:lnTo>
                    <a:pt x="553" y="8"/>
                  </a:lnTo>
                  <a:lnTo>
                    <a:pt x="560" y="8"/>
                  </a:lnTo>
                  <a:lnTo>
                    <a:pt x="570" y="10"/>
                  </a:lnTo>
                  <a:lnTo>
                    <a:pt x="577" y="10"/>
                  </a:lnTo>
                  <a:lnTo>
                    <a:pt x="587" y="12"/>
                  </a:lnTo>
                  <a:lnTo>
                    <a:pt x="595" y="14"/>
                  </a:lnTo>
                  <a:lnTo>
                    <a:pt x="602" y="16"/>
                  </a:lnTo>
                  <a:lnTo>
                    <a:pt x="610" y="16"/>
                  </a:lnTo>
                  <a:lnTo>
                    <a:pt x="617" y="18"/>
                  </a:lnTo>
                  <a:lnTo>
                    <a:pt x="625" y="19"/>
                  </a:lnTo>
                  <a:lnTo>
                    <a:pt x="633" y="19"/>
                  </a:lnTo>
                  <a:lnTo>
                    <a:pt x="640" y="21"/>
                  </a:lnTo>
                  <a:lnTo>
                    <a:pt x="648" y="23"/>
                  </a:lnTo>
                  <a:lnTo>
                    <a:pt x="653" y="25"/>
                  </a:lnTo>
                  <a:lnTo>
                    <a:pt x="661" y="27"/>
                  </a:lnTo>
                  <a:lnTo>
                    <a:pt x="669" y="27"/>
                  </a:lnTo>
                  <a:lnTo>
                    <a:pt x="674" y="29"/>
                  </a:lnTo>
                  <a:lnTo>
                    <a:pt x="680" y="29"/>
                  </a:lnTo>
                  <a:lnTo>
                    <a:pt x="688" y="31"/>
                  </a:lnTo>
                  <a:lnTo>
                    <a:pt x="693" y="33"/>
                  </a:lnTo>
                  <a:lnTo>
                    <a:pt x="699" y="35"/>
                  </a:lnTo>
                  <a:lnTo>
                    <a:pt x="705" y="37"/>
                  </a:lnTo>
                  <a:lnTo>
                    <a:pt x="710" y="37"/>
                  </a:lnTo>
                  <a:lnTo>
                    <a:pt x="716" y="38"/>
                  </a:lnTo>
                  <a:lnTo>
                    <a:pt x="722" y="40"/>
                  </a:lnTo>
                  <a:lnTo>
                    <a:pt x="726" y="40"/>
                  </a:lnTo>
                  <a:lnTo>
                    <a:pt x="731" y="42"/>
                  </a:lnTo>
                  <a:lnTo>
                    <a:pt x="737" y="44"/>
                  </a:lnTo>
                  <a:lnTo>
                    <a:pt x="743" y="46"/>
                  </a:lnTo>
                  <a:lnTo>
                    <a:pt x="749" y="46"/>
                  </a:lnTo>
                  <a:lnTo>
                    <a:pt x="756" y="50"/>
                  </a:lnTo>
                  <a:lnTo>
                    <a:pt x="762" y="52"/>
                  </a:lnTo>
                  <a:lnTo>
                    <a:pt x="769" y="54"/>
                  </a:lnTo>
                  <a:lnTo>
                    <a:pt x="773" y="54"/>
                  </a:lnTo>
                  <a:lnTo>
                    <a:pt x="777" y="56"/>
                  </a:lnTo>
                  <a:lnTo>
                    <a:pt x="779" y="56"/>
                  </a:lnTo>
                  <a:lnTo>
                    <a:pt x="779" y="57"/>
                  </a:lnTo>
                  <a:lnTo>
                    <a:pt x="861" y="78"/>
                  </a:lnTo>
                  <a:lnTo>
                    <a:pt x="876" y="101"/>
                  </a:lnTo>
                  <a:lnTo>
                    <a:pt x="874" y="103"/>
                  </a:lnTo>
                  <a:lnTo>
                    <a:pt x="868" y="109"/>
                  </a:lnTo>
                  <a:lnTo>
                    <a:pt x="864" y="111"/>
                  </a:lnTo>
                  <a:lnTo>
                    <a:pt x="859" y="113"/>
                  </a:lnTo>
                  <a:lnTo>
                    <a:pt x="853" y="114"/>
                  </a:lnTo>
                  <a:lnTo>
                    <a:pt x="845" y="116"/>
                  </a:lnTo>
                  <a:lnTo>
                    <a:pt x="840" y="116"/>
                  </a:lnTo>
                  <a:lnTo>
                    <a:pt x="834" y="116"/>
                  </a:lnTo>
                  <a:lnTo>
                    <a:pt x="826" y="116"/>
                  </a:lnTo>
                  <a:lnTo>
                    <a:pt x="819" y="116"/>
                  </a:lnTo>
                  <a:lnTo>
                    <a:pt x="815" y="116"/>
                  </a:lnTo>
                  <a:lnTo>
                    <a:pt x="809" y="116"/>
                  </a:lnTo>
                  <a:lnTo>
                    <a:pt x="804" y="116"/>
                  </a:lnTo>
                  <a:lnTo>
                    <a:pt x="800" y="116"/>
                  </a:lnTo>
                  <a:lnTo>
                    <a:pt x="794" y="116"/>
                  </a:lnTo>
                  <a:lnTo>
                    <a:pt x="788" y="116"/>
                  </a:lnTo>
                  <a:lnTo>
                    <a:pt x="785" y="116"/>
                  </a:lnTo>
                  <a:lnTo>
                    <a:pt x="779" y="116"/>
                  </a:lnTo>
                  <a:lnTo>
                    <a:pt x="773" y="116"/>
                  </a:lnTo>
                  <a:lnTo>
                    <a:pt x="768" y="116"/>
                  </a:lnTo>
                  <a:lnTo>
                    <a:pt x="762" y="116"/>
                  </a:lnTo>
                  <a:lnTo>
                    <a:pt x="758" y="116"/>
                  </a:lnTo>
                  <a:lnTo>
                    <a:pt x="750" y="116"/>
                  </a:lnTo>
                  <a:lnTo>
                    <a:pt x="745" y="116"/>
                  </a:lnTo>
                  <a:lnTo>
                    <a:pt x="741" y="116"/>
                  </a:lnTo>
                  <a:lnTo>
                    <a:pt x="735" y="116"/>
                  </a:lnTo>
                  <a:lnTo>
                    <a:pt x="729" y="116"/>
                  </a:lnTo>
                  <a:lnTo>
                    <a:pt x="724" y="116"/>
                  </a:lnTo>
                  <a:lnTo>
                    <a:pt x="718" y="116"/>
                  </a:lnTo>
                  <a:lnTo>
                    <a:pt x="714" y="116"/>
                  </a:lnTo>
                  <a:lnTo>
                    <a:pt x="709" y="116"/>
                  </a:lnTo>
                  <a:lnTo>
                    <a:pt x="703" y="116"/>
                  </a:lnTo>
                  <a:lnTo>
                    <a:pt x="699" y="116"/>
                  </a:lnTo>
                  <a:lnTo>
                    <a:pt x="695" y="116"/>
                  </a:lnTo>
                  <a:lnTo>
                    <a:pt x="690" y="114"/>
                  </a:lnTo>
                  <a:lnTo>
                    <a:pt x="682" y="114"/>
                  </a:lnTo>
                  <a:lnTo>
                    <a:pt x="678" y="114"/>
                  </a:lnTo>
                  <a:lnTo>
                    <a:pt x="674" y="114"/>
                  </a:lnTo>
                  <a:lnTo>
                    <a:pt x="669" y="114"/>
                  </a:lnTo>
                  <a:lnTo>
                    <a:pt x="665" y="116"/>
                  </a:lnTo>
                  <a:lnTo>
                    <a:pt x="659" y="116"/>
                  </a:lnTo>
                  <a:lnTo>
                    <a:pt x="652" y="116"/>
                  </a:lnTo>
                  <a:lnTo>
                    <a:pt x="646" y="116"/>
                  </a:lnTo>
                  <a:lnTo>
                    <a:pt x="640" y="118"/>
                  </a:lnTo>
                  <a:lnTo>
                    <a:pt x="633" y="118"/>
                  </a:lnTo>
                  <a:lnTo>
                    <a:pt x="627" y="118"/>
                  </a:lnTo>
                  <a:lnTo>
                    <a:pt x="619" y="120"/>
                  </a:lnTo>
                  <a:lnTo>
                    <a:pt x="612" y="120"/>
                  </a:lnTo>
                  <a:lnTo>
                    <a:pt x="604" y="120"/>
                  </a:lnTo>
                  <a:lnTo>
                    <a:pt x="596" y="120"/>
                  </a:lnTo>
                  <a:lnTo>
                    <a:pt x="587" y="120"/>
                  </a:lnTo>
                  <a:lnTo>
                    <a:pt x="579" y="122"/>
                  </a:lnTo>
                  <a:lnTo>
                    <a:pt x="570" y="122"/>
                  </a:lnTo>
                  <a:lnTo>
                    <a:pt x="560" y="122"/>
                  </a:lnTo>
                  <a:lnTo>
                    <a:pt x="551" y="124"/>
                  </a:lnTo>
                  <a:lnTo>
                    <a:pt x="543" y="126"/>
                  </a:lnTo>
                  <a:lnTo>
                    <a:pt x="532" y="126"/>
                  </a:lnTo>
                  <a:lnTo>
                    <a:pt x="522" y="128"/>
                  </a:lnTo>
                  <a:lnTo>
                    <a:pt x="513" y="128"/>
                  </a:lnTo>
                  <a:lnTo>
                    <a:pt x="503" y="130"/>
                  </a:lnTo>
                  <a:lnTo>
                    <a:pt x="492" y="130"/>
                  </a:lnTo>
                  <a:lnTo>
                    <a:pt x="482" y="132"/>
                  </a:lnTo>
                  <a:lnTo>
                    <a:pt x="471" y="133"/>
                  </a:lnTo>
                  <a:lnTo>
                    <a:pt x="463" y="135"/>
                  </a:lnTo>
                  <a:lnTo>
                    <a:pt x="452" y="135"/>
                  </a:lnTo>
                  <a:lnTo>
                    <a:pt x="441" y="137"/>
                  </a:lnTo>
                  <a:lnTo>
                    <a:pt x="429" y="137"/>
                  </a:lnTo>
                  <a:lnTo>
                    <a:pt x="418" y="139"/>
                  </a:lnTo>
                  <a:lnTo>
                    <a:pt x="408" y="139"/>
                  </a:lnTo>
                  <a:lnTo>
                    <a:pt x="397" y="141"/>
                  </a:lnTo>
                  <a:lnTo>
                    <a:pt x="385" y="143"/>
                  </a:lnTo>
                  <a:lnTo>
                    <a:pt x="376" y="145"/>
                  </a:lnTo>
                  <a:lnTo>
                    <a:pt x="365" y="147"/>
                  </a:lnTo>
                  <a:lnTo>
                    <a:pt x="353" y="147"/>
                  </a:lnTo>
                  <a:lnTo>
                    <a:pt x="344" y="149"/>
                  </a:lnTo>
                  <a:lnTo>
                    <a:pt x="332" y="151"/>
                  </a:lnTo>
                  <a:lnTo>
                    <a:pt x="321" y="152"/>
                  </a:lnTo>
                  <a:lnTo>
                    <a:pt x="311" y="154"/>
                  </a:lnTo>
                  <a:lnTo>
                    <a:pt x="300" y="156"/>
                  </a:lnTo>
                  <a:lnTo>
                    <a:pt x="290" y="158"/>
                  </a:lnTo>
                  <a:lnTo>
                    <a:pt x="279" y="160"/>
                  </a:lnTo>
                  <a:lnTo>
                    <a:pt x="268" y="162"/>
                  </a:lnTo>
                  <a:lnTo>
                    <a:pt x="258" y="164"/>
                  </a:lnTo>
                  <a:lnTo>
                    <a:pt x="247" y="166"/>
                  </a:lnTo>
                  <a:lnTo>
                    <a:pt x="237" y="168"/>
                  </a:lnTo>
                  <a:lnTo>
                    <a:pt x="228" y="170"/>
                  </a:lnTo>
                  <a:lnTo>
                    <a:pt x="218" y="171"/>
                  </a:lnTo>
                  <a:lnTo>
                    <a:pt x="209" y="175"/>
                  </a:lnTo>
                  <a:lnTo>
                    <a:pt x="197" y="175"/>
                  </a:lnTo>
                  <a:lnTo>
                    <a:pt x="190" y="177"/>
                  </a:lnTo>
                  <a:lnTo>
                    <a:pt x="180" y="179"/>
                  </a:lnTo>
                  <a:lnTo>
                    <a:pt x="171" y="183"/>
                  </a:lnTo>
                  <a:lnTo>
                    <a:pt x="161" y="185"/>
                  </a:lnTo>
                  <a:lnTo>
                    <a:pt x="154" y="187"/>
                  </a:lnTo>
                  <a:lnTo>
                    <a:pt x="146" y="190"/>
                  </a:lnTo>
                  <a:lnTo>
                    <a:pt x="138" y="192"/>
                  </a:lnTo>
                  <a:lnTo>
                    <a:pt x="116" y="170"/>
                  </a:lnTo>
                  <a:lnTo>
                    <a:pt x="119" y="168"/>
                  </a:lnTo>
                  <a:lnTo>
                    <a:pt x="121" y="168"/>
                  </a:lnTo>
                  <a:lnTo>
                    <a:pt x="125" y="166"/>
                  </a:lnTo>
                  <a:lnTo>
                    <a:pt x="129" y="166"/>
                  </a:lnTo>
                  <a:lnTo>
                    <a:pt x="135" y="166"/>
                  </a:lnTo>
                  <a:lnTo>
                    <a:pt x="138" y="164"/>
                  </a:lnTo>
                  <a:lnTo>
                    <a:pt x="144" y="162"/>
                  </a:lnTo>
                  <a:lnTo>
                    <a:pt x="148" y="160"/>
                  </a:lnTo>
                  <a:lnTo>
                    <a:pt x="155" y="160"/>
                  </a:lnTo>
                  <a:lnTo>
                    <a:pt x="163" y="158"/>
                  </a:lnTo>
                  <a:lnTo>
                    <a:pt x="171" y="156"/>
                  </a:lnTo>
                  <a:lnTo>
                    <a:pt x="178" y="156"/>
                  </a:lnTo>
                  <a:lnTo>
                    <a:pt x="186" y="154"/>
                  </a:lnTo>
                  <a:lnTo>
                    <a:pt x="193" y="152"/>
                  </a:lnTo>
                  <a:lnTo>
                    <a:pt x="203" y="151"/>
                  </a:lnTo>
                  <a:lnTo>
                    <a:pt x="211" y="149"/>
                  </a:lnTo>
                  <a:lnTo>
                    <a:pt x="222" y="147"/>
                  </a:lnTo>
                  <a:lnTo>
                    <a:pt x="231" y="145"/>
                  </a:lnTo>
                  <a:lnTo>
                    <a:pt x="241" y="143"/>
                  </a:lnTo>
                  <a:lnTo>
                    <a:pt x="252" y="141"/>
                  </a:lnTo>
                  <a:lnTo>
                    <a:pt x="264" y="139"/>
                  </a:lnTo>
                  <a:lnTo>
                    <a:pt x="273" y="137"/>
                  </a:lnTo>
                  <a:lnTo>
                    <a:pt x="285" y="135"/>
                  </a:lnTo>
                  <a:lnTo>
                    <a:pt x="296" y="133"/>
                  </a:lnTo>
                  <a:lnTo>
                    <a:pt x="309" y="132"/>
                  </a:lnTo>
                  <a:lnTo>
                    <a:pt x="321" y="130"/>
                  </a:lnTo>
                  <a:lnTo>
                    <a:pt x="332" y="128"/>
                  </a:lnTo>
                  <a:lnTo>
                    <a:pt x="346" y="126"/>
                  </a:lnTo>
                  <a:lnTo>
                    <a:pt x="359" y="124"/>
                  </a:lnTo>
                  <a:lnTo>
                    <a:pt x="370" y="120"/>
                  </a:lnTo>
                  <a:lnTo>
                    <a:pt x="382" y="118"/>
                  </a:lnTo>
                  <a:lnTo>
                    <a:pt x="395" y="116"/>
                  </a:lnTo>
                  <a:lnTo>
                    <a:pt x="408" y="114"/>
                  </a:lnTo>
                  <a:lnTo>
                    <a:pt x="422" y="113"/>
                  </a:lnTo>
                  <a:lnTo>
                    <a:pt x="435" y="111"/>
                  </a:lnTo>
                  <a:lnTo>
                    <a:pt x="446" y="109"/>
                  </a:lnTo>
                  <a:lnTo>
                    <a:pt x="461" y="109"/>
                  </a:lnTo>
                  <a:lnTo>
                    <a:pt x="473" y="105"/>
                  </a:lnTo>
                  <a:lnTo>
                    <a:pt x="486" y="105"/>
                  </a:lnTo>
                  <a:lnTo>
                    <a:pt x="499" y="103"/>
                  </a:lnTo>
                  <a:lnTo>
                    <a:pt x="513" y="103"/>
                  </a:lnTo>
                  <a:lnTo>
                    <a:pt x="526" y="101"/>
                  </a:lnTo>
                  <a:lnTo>
                    <a:pt x="539" y="99"/>
                  </a:lnTo>
                  <a:lnTo>
                    <a:pt x="553" y="97"/>
                  </a:lnTo>
                  <a:lnTo>
                    <a:pt x="564" y="97"/>
                  </a:lnTo>
                  <a:lnTo>
                    <a:pt x="577" y="95"/>
                  </a:lnTo>
                  <a:lnTo>
                    <a:pt x="589" y="95"/>
                  </a:lnTo>
                  <a:lnTo>
                    <a:pt x="600" y="94"/>
                  </a:lnTo>
                  <a:lnTo>
                    <a:pt x="614" y="94"/>
                  </a:lnTo>
                  <a:lnTo>
                    <a:pt x="625" y="94"/>
                  </a:lnTo>
                  <a:lnTo>
                    <a:pt x="638" y="94"/>
                  </a:lnTo>
                  <a:lnTo>
                    <a:pt x="650" y="94"/>
                  </a:lnTo>
                  <a:lnTo>
                    <a:pt x="661" y="94"/>
                  </a:lnTo>
                  <a:lnTo>
                    <a:pt x="672" y="94"/>
                  </a:lnTo>
                  <a:lnTo>
                    <a:pt x="684" y="94"/>
                  </a:lnTo>
                  <a:lnTo>
                    <a:pt x="693" y="94"/>
                  </a:lnTo>
                  <a:lnTo>
                    <a:pt x="705" y="95"/>
                  </a:lnTo>
                  <a:lnTo>
                    <a:pt x="714" y="95"/>
                  </a:lnTo>
                  <a:lnTo>
                    <a:pt x="724" y="97"/>
                  </a:lnTo>
                  <a:lnTo>
                    <a:pt x="733" y="99"/>
                  </a:lnTo>
                  <a:lnTo>
                    <a:pt x="743" y="101"/>
                  </a:lnTo>
                  <a:lnTo>
                    <a:pt x="741" y="99"/>
                  </a:lnTo>
                  <a:lnTo>
                    <a:pt x="735" y="97"/>
                  </a:lnTo>
                  <a:lnTo>
                    <a:pt x="731" y="94"/>
                  </a:lnTo>
                  <a:lnTo>
                    <a:pt x="726" y="94"/>
                  </a:lnTo>
                  <a:lnTo>
                    <a:pt x="720" y="92"/>
                  </a:lnTo>
                  <a:lnTo>
                    <a:pt x="714" y="90"/>
                  </a:lnTo>
                  <a:lnTo>
                    <a:pt x="709" y="88"/>
                  </a:lnTo>
                  <a:lnTo>
                    <a:pt x="705" y="86"/>
                  </a:lnTo>
                  <a:lnTo>
                    <a:pt x="699" y="84"/>
                  </a:lnTo>
                  <a:lnTo>
                    <a:pt x="695" y="84"/>
                  </a:lnTo>
                  <a:lnTo>
                    <a:pt x="690" y="82"/>
                  </a:lnTo>
                  <a:lnTo>
                    <a:pt x="684" y="82"/>
                  </a:lnTo>
                  <a:lnTo>
                    <a:pt x="678" y="80"/>
                  </a:lnTo>
                  <a:lnTo>
                    <a:pt x="672" y="78"/>
                  </a:lnTo>
                  <a:lnTo>
                    <a:pt x="665" y="76"/>
                  </a:lnTo>
                  <a:lnTo>
                    <a:pt x="657" y="76"/>
                  </a:lnTo>
                  <a:lnTo>
                    <a:pt x="650" y="75"/>
                  </a:lnTo>
                  <a:lnTo>
                    <a:pt x="642" y="75"/>
                  </a:lnTo>
                  <a:lnTo>
                    <a:pt x="634" y="73"/>
                  </a:lnTo>
                  <a:lnTo>
                    <a:pt x="625" y="73"/>
                  </a:lnTo>
                  <a:lnTo>
                    <a:pt x="617" y="73"/>
                  </a:lnTo>
                  <a:lnTo>
                    <a:pt x="608" y="73"/>
                  </a:lnTo>
                  <a:lnTo>
                    <a:pt x="598" y="71"/>
                  </a:lnTo>
                  <a:lnTo>
                    <a:pt x="589" y="71"/>
                  </a:lnTo>
                  <a:lnTo>
                    <a:pt x="577" y="69"/>
                  </a:lnTo>
                  <a:lnTo>
                    <a:pt x="566" y="69"/>
                  </a:lnTo>
                  <a:lnTo>
                    <a:pt x="555" y="69"/>
                  </a:lnTo>
                  <a:lnTo>
                    <a:pt x="543" y="69"/>
                  </a:lnTo>
                  <a:lnTo>
                    <a:pt x="532" y="69"/>
                  </a:lnTo>
                  <a:lnTo>
                    <a:pt x="519" y="71"/>
                  </a:lnTo>
                  <a:lnTo>
                    <a:pt x="505" y="71"/>
                  </a:lnTo>
                  <a:lnTo>
                    <a:pt x="492" y="71"/>
                  </a:lnTo>
                  <a:lnTo>
                    <a:pt x="479" y="71"/>
                  </a:lnTo>
                  <a:lnTo>
                    <a:pt x="463" y="73"/>
                  </a:lnTo>
                  <a:lnTo>
                    <a:pt x="448" y="73"/>
                  </a:lnTo>
                  <a:lnTo>
                    <a:pt x="433" y="75"/>
                  </a:lnTo>
                  <a:lnTo>
                    <a:pt x="418" y="76"/>
                  </a:lnTo>
                  <a:lnTo>
                    <a:pt x="403" y="78"/>
                  </a:lnTo>
                  <a:lnTo>
                    <a:pt x="384" y="80"/>
                  </a:lnTo>
                  <a:lnTo>
                    <a:pt x="366" y="82"/>
                  </a:lnTo>
                  <a:lnTo>
                    <a:pt x="349" y="84"/>
                  </a:lnTo>
                  <a:lnTo>
                    <a:pt x="330" y="88"/>
                  </a:lnTo>
                  <a:lnTo>
                    <a:pt x="311" y="90"/>
                  </a:lnTo>
                  <a:lnTo>
                    <a:pt x="292" y="94"/>
                  </a:lnTo>
                  <a:lnTo>
                    <a:pt x="273" y="95"/>
                  </a:lnTo>
                  <a:lnTo>
                    <a:pt x="252" y="101"/>
                  </a:lnTo>
                  <a:lnTo>
                    <a:pt x="231" y="103"/>
                  </a:lnTo>
                  <a:lnTo>
                    <a:pt x="211" y="109"/>
                  </a:lnTo>
                  <a:lnTo>
                    <a:pt x="188" y="113"/>
                  </a:lnTo>
                  <a:lnTo>
                    <a:pt x="165" y="118"/>
                  </a:lnTo>
                  <a:lnTo>
                    <a:pt x="142" y="122"/>
                  </a:lnTo>
                  <a:lnTo>
                    <a:pt x="119" y="128"/>
                  </a:lnTo>
                  <a:lnTo>
                    <a:pt x="95" y="133"/>
                  </a:lnTo>
                  <a:lnTo>
                    <a:pt x="70" y="139"/>
                  </a:lnTo>
                  <a:lnTo>
                    <a:pt x="51" y="118"/>
                  </a:lnTo>
                  <a:lnTo>
                    <a:pt x="53" y="116"/>
                  </a:lnTo>
                  <a:lnTo>
                    <a:pt x="57" y="116"/>
                  </a:lnTo>
                  <a:lnTo>
                    <a:pt x="60" y="114"/>
                  </a:lnTo>
                  <a:lnTo>
                    <a:pt x="68" y="113"/>
                  </a:lnTo>
                  <a:lnTo>
                    <a:pt x="74" y="111"/>
                  </a:lnTo>
                  <a:lnTo>
                    <a:pt x="78" y="111"/>
                  </a:lnTo>
                  <a:lnTo>
                    <a:pt x="83" y="109"/>
                  </a:lnTo>
                  <a:lnTo>
                    <a:pt x="89" y="107"/>
                  </a:lnTo>
                  <a:lnTo>
                    <a:pt x="95" y="105"/>
                  </a:lnTo>
                  <a:lnTo>
                    <a:pt x="102" y="105"/>
                  </a:lnTo>
                  <a:lnTo>
                    <a:pt x="110" y="103"/>
                  </a:lnTo>
                  <a:lnTo>
                    <a:pt x="119" y="103"/>
                  </a:lnTo>
                  <a:lnTo>
                    <a:pt x="127" y="99"/>
                  </a:lnTo>
                  <a:lnTo>
                    <a:pt x="135" y="97"/>
                  </a:lnTo>
                  <a:lnTo>
                    <a:pt x="142" y="95"/>
                  </a:lnTo>
                  <a:lnTo>
                    <a:pt x="152" y="94"/>
                  </a:lnTo>
                  <a:lnTo>
                    <a:pt x="161" y="94"/>
                  </a:lnTo>
                  <a:lnTo>
                    <a:pt x="171" y="92"/>
                  </a:lnTo>
                  <a:lnTo>
                    <a:pt x="182" y="90"/>
                  </a:lnTo>
                  <a:lnTo>
                    <a:pt x="193" y="88"/>
                  </a:lnTo>
                  <a:lnTo>
                    <a:pt x="203" y="84"/>
                  </a:lnTo>
                  <a:lnTo>
                    <a:pt x="212" y="84"/>
                  </a:lnTo>
                  <a:lnTo>
                    <a:pt x="224" y="82"/>
                  </a:lnTo>
                  <a:lnTo>
                    <a:pt x="237" y="80"/>
                  </a:lnTo>
                  <a:lnTo>
                    <a:pt x="247" y="76"/>
                  </a:lnTo>
                  <a:lnTo>
                    <a:pt x="260" y="75"/>
                  </a:lnTo>
                  <a:lnTo>
                    <a:pt x="273" y="73"/>
                  </a:lnTo>
                  <a:lnTo>
                    <a:pt x="285" y="73"/>
                  </a:lnTo>
                  <a:lnTo>
                    <a:pt x="298" y="71"/>
                  </a:lnTo>
                  <a:lnTo>
                    <a:pt x="309" y="69"/>
                  </a:lnTo>
                  <a:lnTo>
                    <a:pt x="323" y="67"/>
                  </a:lnTo>
                  <a:lnTo>
                    <a:pt x="336" y="65"/>
                  </a:lnTo>
                  <a:lnTo>
                    <a:pt x="347" y="63"/>
                  </a:lnTo>
                  <a:lnTo>
                    <a:pt x="363" y="61"/>
                  </a:lnTo>
                  <a:lnTo>
                    <a:pt x="374" y="59"/>
                  </a:lnTo>
                  <a:lnTo>
                    <a:pt x="389" y="59"/>
                  </a:lnTo>
                  <a:lnTo>
                    <a:pt x="401" y="57"/>
                  </a:lnTo>
                  <a:lnTo>
                    <a:pt x="416" y="57"/>
                  </a:lnTo>
                  <a:lnTo>
                    <a:pt x="429" y="56"/>
                  </a:lnTo>
                  <a:lnTo>
                    <a:pt x="442" y="54"/>
                  </a:lnTo>
                  <a:lnTo>
                    <a:pt x="456" y="54"/>
                  </a:lnTo>
                  <a:lnTo>
                    <a:pt x="471" y="52"/>
                  </a:lnTo>
                  <a:lnTo>
                    <a:pt x="482" y="52"/>
                  </a:lnTo>
                  <a:lnTo>
                    <a:pt x="498" y="52"/>
                  </a:lnTo>
                  <a:lnTo>
                    <a:pt x="511" y="50"/>
                  </a:lnTo>
                  <a:lnTo>
                    <a:pt x="524" y="50"/>
                  </a:lnTo>
                  <a:lnTo>
                    <a:pt x="538" y="50"/>
                  </a:lnTo>
                  <a:lnTo>
                    <a:pt x="551" y="50"/>
                  </a:lnTo>
                  <a:lnTo>
                    <a:pt x="564" y="50"/>
                  </a:lnTo>
                  <a:lnTo>
                    <a:pt x="577" y="50"/>
                  </a:lnTo>
                  <a:lnTo>
                    <a:pt x="591" y="50"/>
                  </a:lnTo>
                  <a:lnTo>
                    <a:pt x="604" y="52"/>
                  </a:lnTo>
                  <a:lnTo>
                    <a:pt x="615" y="52"/>
                  </a:lnTo>
                  <a:lnTo>
                    <a:pt x="629" y="52"/>
                  </a:lnTo>
                  <a:lnTo>
                    <a:pt x="642" y="52"/>
                  </a:lnTo>
                  <a:lnTo>
                    <a:pt x="655" y="54"/>
                  </a:lnTo>
                  <a:lnTo>
                    <a:pt x="667" y="56"/>
                  </a:lnTo>
                  <a:lnTo>
                    <a:pt x="678" y="57"/>
                  </a:lnTo>
                  <a:lnTo>
                    <a:pt x="691" y="59"/>
                  </a:lnTo>
                  <a:lnTo>
                    <a:pt x="703" y="61"/>
                  </a:lnTo>
                  <a:lnTo>
                    <a:pt x="701" y="61"/>
                  </a:lnTo>
                  <a:lnTo>
                    <a:pt x="699" y="59"/>
                  </a:lnTo>
                  <a:lnTo>
                    <a:pt x="695" y="57"/>
                  </a:lnTo>
                  <a:lnTo>
                    <a:pt x="691" y="57"/>
                  </a:lnTo>
                  <a:lnTo>
                    <a:pt x="684" y="54"/>
                  </a:lnTo>
                  <a:lnTo>
                    <a:pt x="676" y="52"/>
                  </a:lnTo>
                  <a:lnTo>
                    <a:pt x="671" y="50"/>
                  </a:lnTo>
                  <a:lnTo>
                    <a:pt x="667" y="48"/>
                  </a:lnTo>
                  <a:lnTo>
                    <a:pt x="661" y="48"/>
                  </a:lnTo>
                  <a:lnTo>
                    <a:pt x="657" y="46"/>
                  </a:lnTo>
                  <a:lnTo>
                    <a:pt x="650" y="44"/>
                  </a:lnTo>
                  <a:lnTo>
                    <a:pt x="644" y="44"/>
                  </a:lnTo>
                  <a:lnTo>
                    <a:pt x="636" y="40"/>
                  </a:lnTo>
                  <a:lnTo>
                    <a:pt x="631" y="40"/>
                  </a:lnTo>
                  <a:lnTo>
                    <a:pt x="623" y="38"/>
                  </a:lnTo>
                  <a:lnTo>
                    <a:pt x="615" y="37"/>
                  </a:lnTo>
                  <a:lnTo>
                    <a:pt x="608" y="37"/>
                  </a:lnTo>
                  <a:lnTo>
                    <a:pt x="600" y="35"/>
                  </a:lnTo>
                  <a:lnTo>
                    <a:pt x="591" y="33"/>
                  </a:lnTo>
                  <a:lnTo>
                    <a:pt x="581" y="33"/>
                  </a:lnTo>
                  <a:lnTo>
                    <a:pt x="572" y="31"/>
                  </a:lnTo>
                  <a:lnTo>
                    <a:pt x="564" y="29"/>
                  </a:lnTo>
                  <a:lnTo>
                    <a:pt x="553" y="29"/>
                  </a:lnTo>
                  <a:lnTo>
                    <a:pt x="545" y="27"/>
                  </a:lnTo>
                  <a:lnTo>
                    <a:pt x="534" y="25"/>
                  </a:lnTo>
                  <a:lnTo>
                    <a:pt x="524" y="25"/>
                  </a:lnTo>
                  <a:lnTo>
                    <a:pt x="511" y="23"/>
                  </a:lnTo>
                  <a:lnTo>
                    <a:pt x="499" y="23"/>
                  </a:lnTo>
                  <a:lnTo>
                    <a:pt x="488" y="21"/>
                  </a:lnTo>
                  <a:lnTo>
                    <a:pt x="477" y="21"/>
                  </a:lnTo>
                  <a:lnTo>
                    <a:pt x="463" y="21"/>
                  </a:lnTo>
                  <a:lnTo>
                    <a:pt x="452" y="19"/>
                  </a:lnTo>
                  <a:lnTo>
                    <a:pt x="439" y="19"/>
                  </a:lnTo>
                  <a:lnTo>
                    <a:pt x="425" y="19"/>
                  </a:lnTo>
                  <a:lnTo>
                    <a:pt x="410" y="19"/>
                  </a:lnTo>
                  <a:lnTo>
                    <a:pt x="397" y="19"/>
                  </a:lnTo>
                  <a:lnTo>
                    <a:pt x="384" y="19"/>
                  </a:lnTo>
                  <a:lnTo>
                    <a:pt x="370" y="21"/>
                  </a:lnTo>
                  <a:lnTo>
                    <a:pt x="355" y="21"/>
                  </a:lnTo>
                  <a:lnTo>
                    <a:pt x="338" y="23"/>
                  </a:lnTo>
                  <a:lnTo>
                    <a:pt x="323" y="23"/>
                  </a:lnTo>
                  <a:lnTo>
                    <a:pt x="309" y="25"/>
                  </a:lnTo>
                  <a:lnTo>
                    <a:pt x="292" y="27"/>
                  </a:lnTo>
                  <a:lnTo>
                    <a:pt x="275" y="29"/>
                  </a:lnTo>
                  <a:lnTo>
                    <a:pt x="258" y="29"/>
                  </a:lnTo>
                  <a:lnTo>
                    <a:pt x="243" y="33"/>
                  </a:lnTo>
                  <a:lnTo>
                    <a:pt x="226" y="35"/>
                  </a:lnTo>
                  <a:lnTo>
                    <a:pt x="209" y="37"/>
                  </a:lnTo>
                  <a:lnTo>
                    <a:pt x="190" y="40"/>
                  </a:lnTo>
                  <a:lnTo>
                    <a:pt x="173" y="44"/>
                  </a:lnTo>
                  <a:lnTo>
                    <a:pt x="154" y="46"/>
                  </a:lnTo>
                  <a:lnTo>
                    <a:pt x="136" y="50"/>
                  </a:lnTo>
                  <a:lnTo>
                    <a:pt x="117" y="54"/>
                  </a:lnTo>
                  <a:lnTo>
                    <a:pt x="98" y="59"/>
                  </a:lnTo>
                  <a:lnTo>
                    <a:pt x="78" y="65"/>
                  </a:lnTo>
                  <a:lnTo>
                    <a:pt x="59" y="69"/>
                  </a:lnTo>
                  <a:lnTo>
                    <a:pt x="40" y="75"/>
                  </a:lnTo>
                  <a:lnTo>
                    <a:pt x="20" y="8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2" name="Freeform 45"/>
            <p:cNvSpPr>
              <a:spLocks/>
            </p:cNvSpPr>
            <p:nvPr/>
          </p:nvSpPr>
          <p:spPr bwMode="auto">
            <a:xfrm>
              <a:off x="1632" y="3428"/>
              <a:ext cx="413" cy="111"/>
            </a:xfrm>
            <a:custGeom>
              <a:avLst/>
              <a:gdLst>
                <a:gd name="T0" fmla="*/ 1 w 825"/>
                <a:gd name="T1" fmla="*/ 0 h 223"/>
                <a:gd name="T2" fmla="*/ 1 w 825"/>
                <a:gd name="T3" fmla="*/ 0 h 223"/>
                <a:gd name="T4" fmla="*/ 1 w 825"/>
                <a:gd name="T5" fmla="*/ 0 h 223"/>
                <a:gd name="T6" fmla="*/ 1 w 825"/>
                <a:gd name="T7" fmla="*/ 0 h 223"/>
                <a:gd name="T8" fmla="*/ 1 w 825"/>
                <a:gd name="T9" fmla="*/ 0 h 223"/>
                <a:gd name="T10" fmla="*/ 2 w 825"/>
                <a:gd name="T11" fmla="*/ 0 h 223"/>
                <a:gd name="T12" fmla="*/ 2 w 825"/>
                <a:gd name="T13" fmla="*/ 0 h 223"/>
                <a:gd name="T14" fmla="*/ 2 w 825"/>
                <a:gd name="T15" fmla="*/ 0 h 223"/>
                <a:gd name="T16" fmla="*/ 2 w 825"/>
                <a:gd name="T17" fmla="*/ 0 h 223"/>
                <a:gd name="T18" fmla="*/ 2 w 825"/>
                <a:gd name="T19" fmla="*/ 0 h 223"/>
                <a:gd name="T20" fmla="*/ 2 w 825"/>
                <a:gd name="T21" fmla="*/ 0 h 223"/>
                <a:gd name="T22" fmla="*/ 2 w 825"/>
                <a:gd name="T23" fmla="*/ 0 h 223"/>
                <a:gd name="T24" fmla="*/ 2 w 825"/>
                <a:gd name="T25" fmla="*/ 0 h 223"/>
                <a:gd name="T26" fmla="*/ 1 w 825"/>
                <a:gd name="T27" fmla="*/ 0 h 223"/>
                <a:gd name="T28" fmla="*/ 1 w 825"/>
                <a:gd name="T29" fmla="*/ 0 h 223"/>
                <a:gd name="T30" fmla="*/ 1 w 825"/>
                <a:gd name="T31" fmla="*/ 0 h 223"/>
                <a:gd name="T32" fmla="*/ 1 w 825"/>
                <a:gd name="T33" fmla="*/ 0 h 223"/>
                <a:gd name="T34" fmla="*/ 1 w 825"/>
                <a:gd name="T35" fmla="*/ 0 h 223"/>
                <a:gd name="T36" fmla="*/ 1 w 825"/>
                <a:gd name="T37" fmla="*/ 0 h 223"/>
                <a:gd name="T38" fmla="*/ 1 w 825"/>
                <a:gd name="T39" fmla="*/ 0 h 223"/>
                <a:gd name="T40" fmla="*/ 1 w 825"/>
                <a:gd name="T41" fmla="*/ 0 h 223"/>
                <a:gd name="T42" fmla="*/ 1 w 825"/>
                <a:gd name="T43" fmla="*/ 0 h 223"/>
                <a:gd name="T44" fmla="*/ 1 w 825"/>
                <a:gd name="T45" fmla="*/ 0 h 223"/>
                <a:gd name="T46" fmla="*/ 2 w 825"/>
                <a:gd name="T47" fmla="*/ 0 h 223"/>
                <a:gd name="T48" fmla="*/ 2 w 825"/>
                <a:gd name="T49" fmla="*/ 0 h 223"/>
                <a:gd name="T50" fmla="*/ 2 w 825"/>
                <a:gd name="T51" fmla="*/ 0 h 223"/>
                <a:gd name="T52" fmla="*/ 2 w 825"/>
                <a:gd name="T53" fmla="*/ 0 h 223"/>
                <a:gd name="T54" fmla="*/ 2 w 825"/>
                <a:gd name="T55" fmla="*/ 0 h 223"/>
                <a:gd name="T56" fmla="*/ 2 w 825"/>
                <a:gd name="T57" fmla="*/ 0 h 223"/>
                <a:gd name="T58" fmla="*/ 2 w 825"/>
                <a:gd name="T59" fmla="*/ 0 h 223"/>
                <a:gd name="T60" fmla="*/ 2 w 825"/>
                <a:gd name="T61" fmla="*/ 0 h 223"/>
                <a:gd name="T62" fmla="*/ 2 w 825"/>
                <a:gd name="T63" fmla="*/ 0 h 223"/>
                <a:gd name="T64" fmla="*/ 1 w 825"/>
                <a:gd name="T65" fmla="*/ 0 h 223"/>
                <a:gd name="T66" fmla="*/ 1 w 825"/>
                <a:gd name="T67" fmla="*/ 0 h 223"/>
                <a:gd name="T68" fmla="*/ 1 w 825"/>
                <a:gd name="T69" fmla="*/ 0 h 223"/>
                <a:gd name="T70" fmla="*/ 1 w 825"/>
                <a:gd name="T71" fmla="*/ 0 h 223"/>
                <a:gd name="T72" fmla="*/ 1 w 825"/>
                <a:gd name="T73" fmla="*/ 0 h 223"/>
                <a:gd name="T74" fmla="*/ 1 w 825"/>
                <a:gd name="T75" fmla="*/ 0 h 223"/>
                <a:gd name="T76" fmla="*/ 1 w 825"/>
                <a:gd name="T77" fmla="*/ 0 h 223"/>
                <a:gd name="T78" fmla="*/ 1 w 825"/>
                <a:gd name="T79" fmla="*/ 0 h 223"/>
                <a:gd name="T80" fmla="*/ 1 w 825"/>
                <a:gd name="T81" fmla="*/ 0 h 223"/>
                <a:gd name="T82" fmla="*/ 1 w 825"/>
                <a:gd name="T83" fmla="*/ 0 h 223"/>
                <a:gd name="T84" fmla="*/ 1 w 825"/>
                <a:gd name="T85" fmla="*/ 0 h 223"/>
                <a:gd name="T86" fmla="*/ 2 w 825"/>
                <a:gd name="T87" fmla="*/ 0 h 223"/>
                <a:gd name="T88" fmla="*/ 2 w 825"/>
                <a:gd name="T89" fmla="*/ 0 h 223"/>
                <a:gd name="T90" fmla="*/ 2 w 825"/>
                <a:gd name="T91" fmla="*/ 0 h 223"/>
                <a:gd name="T92" fmla="*/ 2 w 825"/>
                <a:gd name="T93" fmla="*/ 0 h 223"/>
                <a:gd name="T94" fmla="*/ 2 w 825"/>
                <a:gd name="T95" fmla="*/ 0 h 223"/>
                <a:gd name="T96" fmla="*/ 2 w 825"/>
                <a:gd name="T97" fmla="*/ 0 h 223"/>
                <a:gd name="T98" fmla="*/ 2 w 825"/>
                <a:gd name="T99" fmla="*/ 0 h 223"/>
                <a:gd name="T100" fmla="*/ 2 w 825"/>
                <a:gd name="T101" fmla="*/ 0 h 223"/>
                <a:gd name="T102" fmla="*/ 2 w 825"/>
                <a:gd name="T103" fmla="*/ 0 h 223"/>
                <a:gd name="T104" fmla="*/ 1 w 825"/>
                <a:gd name="T105" fmla="*/ 0 h 223"/>
                <a:gd name="T106" fmla="*/ 1 w 825"/>
                <a:gd name="T107" fmla="*/ 0 h 223"/>
                <a:gd name="T108" fmla="*/ 1 w 825"/>
                <a:gd name="T109" fmla="*/ 0 h 223"/>
                <a:gd name="T110" fmla="*/ 1 w 825"/>
                <a:gd name="T111" fmla="*/ 0 h 223"/>
                <a:gd name="T112" fmla="*/ 1 w 825"/>
                <a:gd name="T113" fmla="*/ 0 h 223"/>
                <a:gd name="T114" fmla="*/ 1 w 825"/>
                <a:gd name="T115" fmla="*/ 0 h 223"/>
                <a:gd name="T116" fmla="*/ 1 w 825"/>
                <a:gd name="T117" fmla="*/ 0 h 223"/>
                <a:gd name="T118" fmla="*/ 1 w 825"/>
                <a:gd name="T119" fmla="*/ 0 h 2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25"/>
                <a:gd name="T181" fmla="*/ 0 h 223"/>
                <a:gd name="T182" fmla="*/ 825 w 825"/>
                <a:gd name="T183" fmla="*/ 223 h 22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25" h="223">
                  <a:moveTo>
                    <a:pt x="18" y="147"/>
                  </a:moveTo>
                  <a:lnTo>
                    <a:pt x="19" y="145"/>
                  </a:lnTo>
                  <a:lnTo>
                    <a:pt x="27" y="141"/>
                  </a:lnTo>
                  <a:lnTo>
                    <a:pt x="31" y="139"/>
                  </a:lnTo>
                  <a:lnTo>
                    <a:pt x="37" y="135"/>
                  </a:lnTo>
                  <a:lnTo>
                    <a:pt x="44" y="134"/>
                  </a:lnTo>
                  <a:lnTo>
                    <a:pt x="54" y="130"/>
                  </a:lnTo>
                  <a:lnTo>
                    <a:pt x="57" y="128"/>
                  </a:lnTo>
                  <a:lnTo>
                    <a:pt x="61" y="126"/>
                  </a:lnTo>
                  <a:lnTo>
                    <a:pt x="67" y="124"/>
                  </a:lnTo>
                  <a:lnTo>
                    <a:pt x="71" y="122"/>
                  </a:lnTo>
                  <a:lnTo>
                    <a:pt x="76" y="118"/>
                  </a:lnTo>
                  <a:lnTo>
                    <a:pt x="82" y="116"/>
                  </a:lnTo>
                  <a:lnTo>
                    <a:pt x="88" y="115"/>
                  </a:lnTo>
                  <a:lnTo>
                    <a:pt x="94" y="113"/>
                  </a:lnTo>
                  <a:lnTo>
                    <a:pt x="99" y="109"/>
                  </a:lnTo>
                  <a:lnTo>
                    <a:pt x="107" y="107"/>
                  </a:lnTo>
                  <a:lnTo>
                    <a:pt x="113" y="105"/>
                  </a:lnTo>
                  <a:lnTo>
                    <a:pt x="120" y="101"/>
                  </a:lnTo>
                  <a:lnTo>
                    <a:pt x="126" y="99"/>
                  </a:lnTo>
                  <a:lnTo>
                    <a:pt x="133" y="97"/>
                  </a:lnTo>
                  <a:lnTo>
                    <a:pt x="141" y="94"/>
                  </a:lnTo>
                  <a:lnTo>
                    <a:pt x="149" y="92"/>
                  </a:lnTo>
                  <a:lnTo>
                    <a:pt x="156" y="90"/>
                  </a:lnTo>
                  <a:lnTo>
                    <a:pt x="164" y="86"/>
                  </a:lnTo>
                  <a:lnTo>
                    <a:pt x="171" y="82"/>
                  </a:lnTo>
                  <a:lnTo>
                    <a:pt x="181" y="80"/>
                  </a:lnTo>
                  <a:lnTo>
                    <a:pt x="189" y="78"/>
                  </a:lnTo>
                  <a:lnTo>
                    <a:pt x="196" y="75"/>
                  </a:lnTo>
                  <a:lnTo>
                    <a:pt x="206" y="73"/>
                  </a:lnTo>
                  <a:lnTo>
                    <a:pt x="215" y="71"/>
                  </a:lnTo>
                  <a:lnTo>
                    <a:pt x="223" y="67"/>
                  </a:lnTo>
                  <a:lnTo>
                    <a:pt x="232" y="63"/>
                  </a:lnTo>
                  <a:lnTo>
                    <a:pt x="240" y="61"/>
                  </a:lnTo>
                  <a:lnTo>
                    <a:pt x="251" y="59"/>
                  </a:lnTo>
                  <a:lnTo>
                    <a:pt x="261" y="56"/>
                  </a:lnTo>
                  <a:lnTo>
                    <a:pt x="270" y="54"/>
                  </a:lnTo>
                  <a:lnTo>
                    <a:pt x="280" y="52"/>
                  </a:lnTo>
                  <a:lnTo>
                    <a:pt x="291" y="48"/>
                  </a:lnTo>
                  <a:lnTo>
                    <a:pt x="301" y="46"/>
                  </a:lnTo>
                  <a:lnTo>
                    <a:pt x="308" y="44"/>
                  </a:lnTo>
                  <a:lnTo>
                    <a:pt x="320" y="40"/>
                  </a:lnTo>
                  <a:lnTo>
                    <a:pt x="329" y="39"/>
                  </a:lnTo>
                  <a:lnTo>
                    <a:pt x="341" y="37"/>
                  </a:lnTo>
                  <a:lnTo>
                    <a:pt x="350" y="33"/>
                  </a:lnTo>
                  <a:lnTo>
                    <a:pt x="362" y="31"/>
                  </a:lnTo>
                  <a:lnTo>
                    <a:pt x="373" y="29"/>
                  </a:lnTo>
                  <a:lnTo>
                    <a:pt x="382" y="27"/>
                  </a:lnTo>
                  <a:lnTo>
                    <a:pt x="392" y="23"/>
                  </a:lnTo>
                  <a:lnTo>
                    <a:pt x="403" y="21"/>
                  </a:lnTo>
                  <a:lnTo>
                    <a:pt x="415" y="19"/>
                  </a:lnTo>
                  <a:lnTo>
                    <a:pt x="426" y="18"/>
                  </a:lnTo>
                  <a:lnTo>
                    <a:pt x="438" y="18"/>
                  </a:lnTo>
                  <a:lnTo>
                    <a:pt x="449" y="16"/>
                  </a:lnTo>
                  <a:lnTo>
                    <a:pt x="460" y="14"/>
                  </a:lnTo>
                  <a:lnTo>
                    <a:pt x="472" y="12"/>
                  </a:lnTo>
                  <a:lnTo>
                    <a:pt x="481" y="10"/>
                  </a:lnTo>
                  <a:lnTo>
                    <a:pt x="493" y="10"/>
                  </a:lnTo>
                  <a:lnTo>
                    <a:pt x="504" y="8"/>
                  </a:lnTo>
                  <a:lnTo>
                    <a:pt x="514" y="6"/>
                  </a:lnTo>
                  <a:lnTo>
                    <a:pt x="523" y="6"/>
                  </a:lnTo>
                  <a:lnTo>
                    <a:pt x="535" y="4"/>
                  </a:lnTo>
                  <a:lnTo>
                    <a:pt x="544" y="4"/>
                  </a:lnTo>
                  <a:lnTo>
                    <a:pt x="554" y="2"/>
                  </a:lnTo>
                  <a:lnTo>
                    <a:pt x="563" y="2"/>
                  </a:lnTo>
                  <a:lnTo>
                    <a:pt x="573" y="0"/>
                  </a:lnTo>
                  <a:lnTo>
                    <a:pt x="582" y="0"/>
                  </a:lnTo>
                  <a:lnTo>
                    <a:pt x="590" y="0"/>
                  </a:lnTo>
                  <a:lnTo>
                    <a:pt x="599" y="0"/>
                  </a:lnTo>
                  <a:lnTo>
                    <a:pt x="607" y="0"/>
                  </a:lnTo>
                  <a:lnTo>
                    <a:pt x="616" y="0"/>
                  </a:lnTo>
                  <a:lnTo>
                    <a:pt x="624" y="0"/>
                  </a:lnTo>
                  <a:lnTo>
                    <a:pt x="633" y="0"/>
                  </a:lnTo>
                  <a:lnTo>
                    <a:pt x="641" y="0"/>
                  </a:lnTo>
                  <a:lnTo>
                    <a:pt x="650" y="0"/>
                  </a:lnTo>
                  <a:lnTo>
                    <a:pt x="656" y="0"/>
                  </a:lnTo>
                  <a:lnTo>
                    <a:pt x="664" y="0"/>
                  </a:lnTo>
                  <a:lnTo>
                    <a:pt x="671" y="0"/>
                  </a:lnTo>
                  <a:lnTo>
                    <a:pt x="679" y="0"/>
                  </a:lnTo>
                  <a:lnTo>
                    <a:pt x="687" y="0"/>
                  </a:lnTo>
                  <a:lnTo>
                    <a:pt x="694" y="0"/>
                  </a:lnTo>
                  <a:lnTo>
                    <a:pt x="700" y="0"/>
                  </a:lnTo>
                  <a:lnTo>
                    <a:pt x="708" y="2"/>
                  </a:lnTo>
                  <a:lnTo>
                    <a:pt x="713" y="2"/>
                  </a:lnTo>
                  <a:lnTo>
                    <a:pt x="719" y="2"/>
                  </a:lnTo>
                  <a:lnTo>
                    <a:pt x="725" y="4"/>
                  </a:lnTo>
                  <a:lnTo>
                    <a:pt x="732" y="4"/>
                  </a:lnTo>
                  <a:lnTo>
                    <a:pt x="738" y="4"/>
                  </a:lnTo>
                  <a:lnTo>
                    <a:pt x="742" y="4"/>
                  </a:lnTo>
                  <a:lnTo>
                    <a:pt x="747" y="6"/>
                  </a:lnTo>
                  <a:lnTo>
                    <a:pt x="753" y="6"/>
                  </a:lnTo>
                  <a:lnTo>
                    <a:pt x="759" y="6"/>
                  </a:lnTo>
                  <a:lnTo>
                    <a:pt x="763" y="8"/>
                  </a:lnTo>
                  <a:lnTo>
                    <a:pt x="768" y="8"/>
                  </a:lnTo>
                  <a:lnTo>
                    <a:pt x="772" y="10"/>
                  </a:lnTo>
                  <a:lnTo>
                    <a:pt x="780" y="10"/>
                  </a:lnTo>
                  <a:lnTo>
                    <a:pt x="787" y="10"/>
                  </a:lnTo>
                  <a:lnTo>
                    <a:pt x="795" y="12"/>
                  </a:lnTo>
                  <a:lnTo>
                    <a:pt x="803" y="14"/>
                  </a:lnTo>
                  <a:lnTo>
                    <a:pt x="806" y="14"/>
                  </a:lnTo>
                  <a:lnTo>
                    <a:pt x="812" y="16"/>
                  </a:lnTo>
                  <a:lnTo>
                    <a:pt x="816" y="16"/>
                  </a:lnTo>
                  <a:lnTo>
                    <a:pt x="820" y="18"/>
                  </a:lnTo>
                  <a:lnTo>
                    <a:pt x="823" y="18"/>
                  </a:lnTo>
                  <a:lnTo>
                    <a:pt x="825" y="19"/>
                  </a:lnTo>
                  <a:lnTo>
                    <a:pt x="820" y="35"/>
                  </a:lnTo>
                  <a:lnTo>
                    <a:pt x="818" y="35"/>
                  </a:lnTo>
                  <a:lnTo>
                    <a:pt x="814" y="33"/>
                  </a:lnTo>
                  <a:lnTo>
                    <a:pt x="808" y="33"/>
                  </a:lnTo>
                  <a:lnTo>
                    <a:pt x="804" y="33"/>
                  </a:lnTo>
                  <a:lnTo>
                    <a:pt x="799" y="31"/>
                  </a:lnTo>
                  <a:lnTo>
                    <a:pt x="795" y="31"/>
                  </a:lnTo>
                  <a:lnTo>
                    <a:pt x="787" y="29"/>
                  </a:lnTo>
                  <a:lnTo>
                    <a:pt x="780" y="29"/>
                  </a:lnTo>
                  <a:lnTo>
                    <a:pt x="770" y="27"/>
                  </a:lnTo>
                  <a:lnTo>
                    <a:pt x="763" y="27"/>
                  </a:lnTo>
                  <a:lnTo>
                    <a:pt x="759" y="27"/>
                  </a:lnTo>
                  <a:lnTo>
                    <a:pt x="753" y="27"/>
                  </a:lnTo>
                  <a:lnTo>
                    <a:pt x="749" y="27"/>
                  </a:lnTo>
                  <a:lnTo>
                    <a:pt x="744" y="27"/>
                  </a:lnTo>
                  <a:lnTo>
                    <a:pt x="738" y="27"/>
                  </a:lnTo>
                  <a:lnTo>
                    <a:pt x="734" y="27"/>
                  </a:lnTo>
                  <a:lnTo>
                    <a:pt x="728" y="27"/>
                  </a:lnTo>
                  <a:lnTo>
                    <a:pt x="723" y="27"/>
                  </a:lnTo>
                  <a:lnTo>
                    <a:pt x="715" y="25"/>
                  </a:lnTo>
                  <a:lnTo>
                    <a:pt x="709" y="25"/>
                  </a:lnTo>
                  <a:lnTo>
                    <a:pt x="704" y="25"/>
                  </a:lnTo>
                  <a:lnTo>
                    <a:pt x="698" y="25"/>
                  </a:lnTo>
                  <a:lnTo>
                    <a:pt x="690" y="25"/>
                  </a:lnTo>
                  <a:lnTo>
                    <a:pt x="685" y="25"/>
                  </a:lnTo>
                  <a:lnTo>
                    <a:pt x="677" y="25"/>
                  </a:lnTo>
                  <a:lnTo>
                    <a:pt x="671" y="25"/>
                  </a:lnTo>
                  <a:lnTo>
                    <a:pt x="664" y="25"/>
                  </a:lnTo>
                  <a:lnTo>
                    <a:pt x="656" y="25"/>
                  </a:lnTo>
                  <a:lnTo>
                    <a:pt x="649" y="25"/>
                  </a:lnTo>
                  <a:lnTo>
                    <a:pt x="641" y="25"/>
                  </a:lnTo>
                  <a:lnTo>
                    <a:pt x="633" y="25"/>
                  </a:lnTo>
                  <a:lnTo>
                    <a:pt x="626" y="25"/>
                  </a:lnTo>
                  <a:lnTo>
                    <a:pt x="618" y="25"/>
                  </a:lnTo>
                  <a:lnTo>
                    <a:pt x="611" y="27"/>
                  </a:lnTo>
                  <a:lnTo>
                    <a:pt x="601" y="27"/>
                  </a:lnTo>
                  <a:lnTo>
                    <a:pt x="593" y="27"/>
                  </a:lnTo>
                  <a:lnTo>
                    <a:pt x="584" y="27"/>
                  </a:lnTo>
                  <a:lnTo>
                    <a:pt x="576" y="27"/>
                  </a:lnTo>
                  <a:lnTo>
                    <a:pt x="567" y="27"/>
                  </a:lnTo>
                  <a:lnTo>
                    <a:pt x="559" y="27"/>
                  </a:lnTo>
                  <a:lnTo>
                    <a:pt x="550" y="29"/>
                  </a:lnTo>
                  <a:lnTo>
                    <a:pt x="542" y="31"/>
                  </a:lnTo>
                  <a:lnTo>
                    <a:pt x="531" y="31"/>
                  </a:lnTo>
                  <a:lnTo>
                    <a:pt x="523" y="33"/>
                  </a:lnTo>
                  <a:lnTo>
                    <a:pt x="512" y="33"/>
                  </a:lnTo>
                  <a:lnTo>
                    <a:pt x="504" y="35"/>
                  </a:lnTo>
                  <a:lnTo>
                    <a:pt x="493" y="35"/>
                  </a:lnTo>
                  <a:lnTo>
                    <a:pt x="483" y="37"/>
                  </a:lnTo>
                  <a:lnTo>
                    <a:pt x="474" y="37"/>
                  </a:lnTo>
                  <a:lnTo>
                    <a:pt x="464" y="40"/>
                  </a:lnTo>
                  <a:lnTo>
                    <a:pt x="455" y="40"/>
                  </a:lnTo>
                  <a:lnTo>
                    <a:pt x="445" y="42"/>
                  </a:lnTo>
                  <a:lnTo>
                    <a:pt x="434" y="44"/>
                  </a:lnTo>
                  <a:lnTo>
                    <a:pt x="424" y="46"/>
                  </a:lnTo>
                  <a:lnTo>
                    <a:pt x="413" y="46"/>
                  </a:lnTo>
                  <a:lnTo>
                    <a:pt x="403" y="48"/>
                  </a:lnTo>
                  <a:lnTo>
                    <a:pt x="394" y="50"/>
                  </a:lnTo>
                  <a:lnTo>
                    <a:pt x="384" y="54"/>
                  </a:lnTo>
                  <a:lnTo>
                    <a:pt x="375" y="54"/>
                  </a:lnTo>
                  <a:lnTo>
                    <a:pt x="365" y="56"/>
                  </a:lnTo>
                  <a:lnTo>
                    <a:pt x="356" y="58"/>
                  </a:lnTo>
                  <a:lnTo>
                    <a:pt x="346" y="61"/>
                  </a:lnTo>
                  <a:lnTo>
                    <a:pt x="337" y="63"/>
                  </a:lnTo>
                  <a:lnTo>
                    <a:pt x="329" y="65"/>
                  </a:lnTo>
                  <a:lnTo>
                    <a:pt x="320" y="67"/>
                  </a:lnTo>
                  <a:lnTo>
                    <a:pt x="310" y="71"/>
                  </a:lnTo>
                  <a:lnTo>
                    <a:pt x="301" y="73"/>
                  </a:lnTo>
                  <a:lnTo>
                    <a:pt x="293" y="75"/>
                  </a:lnTo>
                  <a:lnTo>
                    <a:pt x="284" y="77"/>
                  </a:lnTo>
                  <a:lnTo>
                    <a:pt x="274" y="78"/>
                  </a:lnTo>
                  <a:lnTo>
                    <a:pt x="265" y="80"/>
                  </a:lnTo>
                  <a:lnTo>
                    <a:pt x="257" y="82"/>
                  </a:lnTo>
                  <a:lnTo>
                    <a:pt x="249" y="86"/>
                  </a:lnTo>
                  <a:lnTo>
                    <a:pt x="242" y="88"/>
                  </a:lnTo>
                  <a:lnTo>
                    <a:pt x="232" y="90"/>
                  </a:lnTo>
                  <a:lnTo>
                    <a:pt x="225" y="92"/>
                  </a:lnTo>
                  <a:lnTo>
                    <a:pt x="217" y="96"/>
                  </a:lnTo>
                  <a:lnTo>
                    <a:pt x="211" y="97"/>
                  </a:lnTo>
                  <a:lnTo>
                    <a:pt x="202" y="99"/>
                  </a:lnTo>
                  <a:lnTo>
                    <a:pt x="194" y="103"/>
                  </a:lnTo>
                  <a:lnTo>
                    <a:pt x="189" y="105"/>
                  </a:lnTo>
                  <a:lnTo>
                    <a:pt x="183" y="109"/>
                  </a:lnTo>
                  <a:lnTo>
                    <a:pt x="175" y="109"/>
                  </a:lnTo>
                  <a:lnTo>
                    <a:pt x="168" y="111"/>
                  </a:lnTo>
                  <a:lnTo>
                    <a:pt x="160" y="115"/>
                  </a:lnTo>
                  <a:lnTo>
                    <a:pt x="156" y="116"/>
                  </a:lnTo>
                  <a:lnTo>
                    <a:pt x="149" y="118"/>
                  </a:lnTo>
                  <a:lnTo>
                    <a:pt x="143" y="120"/>
                  </a:lnTo>
                  <a:lnTo>
                    <a:pt x="137" y="122"/>
                  </a:lnTo>
                  <a:lnTo>
                    <a:pt x="132" y="126"/>
                  </a:lnTo>
                  <a:lnTo>
                    <a:pt x="126" y="128"/>
                  </a:lnTo>
                  <a:lnTo>
                    <a:pt x="120" y="128"/>
                  </a:lnTo>
                  <a:lnTo>
                    <a:pt x="114" y="130"/>
                  </a:lnTo>
                  <a:lnTo>
                    <a:pt x="111" y="132"/>
                  </a:lnTo>
                  <a:lnTo>
                    <a:pt x="103" y="135"/>
                  </a:lnTo>
                  <a:lnTo>
                    <a:pt x="94" y="139"/>
                  </a:lnTo>
                  <a:lnTo>
                    <a:pt x="86" y="141"/>
                  </a:lnTo>
                  <a:lnTo>
                    <a:pt x="80" y="145"/>
                  </a:lnTo>
                  <a:lnTo>
                    <a:pt x="75" y="147"/>
                  </a:lnTo>
                  <a:lnTo>
                    <a:pt x="75" y="149"/>
                  </a:lnTo>
                  <a:lnTo>
                    <a:pt x="80" y="147"/>
                  </a:lnTo>
                  <a:lnTo>
                    <a:pt x="88" y="145"/>
                  </a:lnTo>
                  <a:lnTo>
                    <a:pt x="94" y="143"/>
                  </a:lnTo>
                  <a:lnTo>
                    <a:pt x="97" y="143"/>
                  </a:lnTo>
                  <a:lnTo>
                    <a:pt x="103" y="141"/>
                  </a:lnTo>
                  <a:lnTo>
                    <a:pt x="109" y="141"/>
                  </a:lnTo>
                  <a:lnTo>
                    <a:pt x="113" y="137"/>
                  </a:lnTo>
                  <a:lnTo>
                    <a:pt x="118" y="137"/>
                  </a:lnTo>
                  <a:lnTo>
                    <a:pt x="124" y="135"/>
                  </a:lnTo>
                  <a:lnTo>
                    <a:pt x="130" y="134"/>
                  </a:lnTo>
                  <a:lnTo>
                    <a:pt x="137" y="132"/>
                  </a:lnTo>
                  <a:lnTo>
                    <a:pt x="143" y="130"/>
                  </a:lnTo>
                  <a:lnTo>
                    <a:pt x="151" y="128"/>
                  </a:lnTo>
                  <a:lnTo>
                    <a:pt x="158" y="128"/>
                  </a:lnTo>
                  <a:lnTo>
                    <a:pt x="166" y="124"/>
                  </a:lnTo>
                  <a:lnTo>
                    <a:pt x="171" y="122"/>
                  </a:lnTo>
                  <a:lnTo>
                    <a:pt x="179" y="120"/>
                  </a:lnTo>
                  <a:lnTo>
                    <a:pt x="189" y="118"/>
                  </a:lnTo>
                  <a:lnTo>
                    <a:pt x="196" y="118"/>
                  </a:lnTo>
                  <a:lnTo>
                    <a:pt x="204" y="116"/>
                  </a:lnTo>
                  <a:lnTo>
                    <a:pt x="211" y="115"/>
                  </a:lnTo>
                  <a:lnTo>
                    <a:pt x="221" y="113"/>
                  </a:lnTo>
                  <a:lnTo>
                    <a:pt x="229" y="109"/>
                  </a:lnTo>
                  <a:lnTo>
                    <a:pt x="236" y="109"/>
                  </a:lnTo>
                  <a:lnTo>
                    <a:pt x="246" y="107"/>
                  </a:lnTo>
                  <a:lnTo>
                    <a:pt x="253" y="105"/>
                  </a:lnTo>
                  <a:lnTo>
                    <a:pt x="263" y="101"/>
                  </a:lnTo>
                  <a:lnTo>
                    <a:pt x="272" y="99"/>
                  </a:lnTo>
                  <a:lnTo>
                    <a:pt x="280" y="99"/>
                  </a:lnTo>
                  <a:lnTo>
                    <a:pt x="289" y="97"/>
                  </a:lnTo>
                  <a:lnTo>
                    <a:pt x="299" y="94"/>
                  </a:lnTo>
                  <a:lnTo>
                    <a:pt x="308" y="94"/>
                  </a:lnTo>
                  <a:lnTo>
                    <a:pt x="316" y="92"/>
                  </a:lnTo>
                  <a:lnTo>
                    <a:pt x="325" y="90"/>
                  </a:lnTo>
                  <a:lnTo>
                    <a:pt x="335" y="88"/>
                  </a:lnTo>
                  <a:lnTo>
                    <a:pt x="344" y="88"/>
                  </a:lnTo>
                  <a:lnTo>
                    <a:pt x="354" y="86"/>
                  </a:lnTo>
                  <a:lnTo>
                    <a:pt x="363" y="84"/>
                  </a:lnTo>
                  <a:lnTo>
                    <a:pt x="371" y="82"/>
                  </a:lnTo>
                  <a:lnTo>
                    <a:pt x="381" y="82"/>
                  </a:lnTo>
                  <a:lnTo>
                    <a:pt x="388" y="80"/>
                  </a:lnTo>
                  <a:lnTo>
                    <a:pt x="398" y="80"/>
                  </a:lnTo>
                  <a:lnTo>
                    <a:pt x="405" y="78"/>
                  </a:lnTo>
                  <a:lnTo>
                    <a:pt x="415" y="77"/>
                  </a:lnTo>
                  <a:lnTo>
                    <a:pt x="422" y="77"/>
                  </a:lnTo>
                  <a:lnTo>
                    <a:pt x="432" y="77"/>
                  </a:lnTo>
                  <a:lnTo>
                    <a:pt x="439" y="75"/>
                  </a:lnTo>
                  <a:lnTo>
                    <a:pt x="449" y="73"/>
                  </a:lnTo>
                  <a:lnTo>
                    <a:pt x="457" y="73"/>
                  </a:lnTo>
                  <a:lnTo>
                    <a:pt x="466" y="73"/>
                  </a:lnTo>
                  <a:lnTo>
                    <a:pt x="474" y="73"/>
                  </a:lnTo>
                  <a:lnTo>
                    <a:pt x="481" y="73"/>
                  </a:lnTo>
                  <a:lnTo>
                    <a:pt x="489" y="73"/>
                  </a:lnTo>
                  <a:lnTo>
                    <a:pt x="497" y="73"/>
                  </a:lnTo>
                  <a:lnTo>
                    <a:pt x="504" y="73"/>
                  </a:lnTo>
                  <a:lnTo>
                    <a:pt x="510" y="73"/>
                  </a:lnTo>
                  <a:lnTo>
                    <a:pt x="517" y="73"/>
                  </a:lnTo>
                  <a:lnTo>
                    <a:pt x="525" y="73"/>
                  </a:lnTo>
                  <a:lnTo>
                    <a:pt x="533" y="73"/>
                  </a:lnTo>
                  <a:lnTo>
                    <a:pt x="538" y="75"/>
                  </a:lnTo>
                  <a:lnTo>
                    <a:pt x="546" y="75"/>
                  </a:lnTo>
                  <a:lnTo>
                    <a:pt x="554" y="75"/>
                  </a:lnTo>
                  <a:lnTo>
                    <a:pt x="559" y="75"/>
                  </a:lnTo>
                  <a:lnTo>
                    <a:pt x="567" y="75"/>
                  </a:lnTo>
                  <a:lnTo>
                    <a:pt x="573" y="75"/>
                  </a:lnTo>
                  <a:lnTo>
                    <a:pt x="580" y="77"/>
                  </a:lnTo>
                  <a:lnTo>
                    <a:pt x="586" y="77"/>
                  </a:lnTo>
                  <a:lnTo>
                    <a:pt x="593" y="77"/>
                  </a:lnTo>
                  <a:lnTo>
                    <a:pt x="599" y="77"/>
                  </a:lnTo>
                  <a:lnTo>
                    <a:pt x="607" y="78"/>
                  </a:lnTo>
                  <a:lnTo>
                    <a:pt x="614" y="78"/>
                  </a:lnTo>
                  <a:lnTo>
                    <a:pt x="620" y="78"/>
                  </a:lnTo>
                  <a:lnTo>
                    <a:pt x="626" y="78"/>
                  </a:lnTo>
                  <a:lnTo>
                    <a:pt x="633" y="78"/>
                  </a:lnTo>
                  <a:lnTo>
                    <a:pt x="637" y="78"/>
                  </a:lnTo>
                  <a:lnTo>
                    <a:pt x="645" y="80"/>
                  </a:lnTo>
                  <a:lnTo>
                    <a:pt x="650" y="80"/>
                  </a:lnTo>
                  <a:lnTo>
                    <a:pt x="656" y="80"/>
                  </a:lnTo>
                  <a:lnTo>
                    <a:pt x="662" y="80"/>
                  </a:lnTo>
                  <a:lnTo>
                    <a:pt x="668" y="80"/>
                  </a:lnTo>
                  <a:lnTo>
                    <a:pt x="673" y="82"/>
                  </a:lnTo>
                  <a:lnTo>
                    <a:pt x="679" y="82"/>
                  </a:lnTo>
                  <a:lnTo>
                    <a:pt x="685" y="82"/>
                  </a:lnTo>
                  <a:lnTo>
                    <a:pt x="688" y="82"/>
                  </a:lnTo>
                  <a:lnTo>
                    <a:pt x="694" y="82"/>
                  </a:lnTo>
                  <a:lnTo>
                    <a:pt x="700" y="84"/>
                  </a:lnTo>
                  <a:lnTo>
                    <a:pt x="709" y="84"/>
                  </a:lnTo>
                  <a:lnTo>
                    <a:pt x="719" y="84"/>
                  </a:lnTo>
                  <a:lnTo>
                    <a:pt x="727" y="86"/>
                  </a:lnTo>
                  <a:lnTo>
                    <a:pt x="736" y="86"/>
                  </a:lnTo>
                  <a:lnTo>
                    <a:pt x="744" y="86"/>
                  </a:lnTo>
                  <a:lnTo>
                    <a:pt x="751" y="88"/>
                  </a:lnTo>
                  <a:lnTo>
                    <a:pt x="757" y="88"/>
                  </a:lnTo>
                  <a:lnTo>
                    <a:pt x="765" y="90"/>
                  </a:lnTo>
                  <a:lnTo>
                    <a:pt x="768" y="90"/>
                  </a:lnTo>
                  <a:lnTo>
                    <a:pt x="774" y="90"/>
                  </a:lnTo>
                  <a:lnTo>
                    <a:pt x="778" y="90"/>
                  </a:lnTo>
                  <a:lnTo>
                    <a:pt x="782" y="92"/>
                  </a:lnTo>
                  <a:lnTo>
                    <a:pt x="785" y="92"/>
                  </a:lnTo>
                  <a:lnTo>
                    <a:pt x="787" y="92"/>
                  </a:lnTo>
                  <a:lnTo>
                    <a:pt x="784" y="111"/>
                  </a:lnTo>
                  <a:lnTo>
                    <a:pt x="780" y="111"/>
                  </a:lnTo>
                  <a:lnTo>
                    <a:pt x="776" y="109"/>
                  </a:lnTo>
                  <a:lnTo>
                    <a:pt x="770" y="109"/>
                  </a:lnTo>
                  <a:lnTo>
                    <a:pt x="766" y="109"/>
                  </a:lnTo>
                  <a:lnTo>
                    <a:pt x="761" y="109"/>
                  </a:lnTo>
                  <a:lnTo>
                    <a:pt x="755" y="109"/>
                  </a:lnTo>
                  <a:lnTo>
                    <a:pt x="747" y="107"/>
                  </a:lnTo>
                  <a:lnTo>
                    <a:pt x="740" y="107"/>
                  </a:lnTo>
                  <a:lnTo>
                    <a:pt x="730" y="105"/>
                  </a:lnTo>
                  <a:lnTo>
                    <a:pt x="723" y="105"/>
                  </a:lnTo>
                  <a:lnTo>
                    <a:pt x="717" y="105"/>
                  </a:lnTo>
                  <a:lnTo>
                    <a:pt x="713" y="105"/>
                  </a:lnTo>
                  <a:lnTo>
                    <a:pt x="708" y="103"/>
                  </a:lnTo>
                  <a:lnTo>
                    <a:pt x="704" y="103"/>
                  </a:lnTo>
                  <a:lnTo>
                    <a:pt x="698" y="103"/>
                  </a:lnTo>
                  <a:lnTo>
                    <a:pt x="692" y="103"/>
                  </a:lnTo>
                  <a:lnTo>
                    <a:pt x="688" y="103"/>
                  </a:lnTo>
                  <a:lnTo>
                    <a:pt x="683" y="103"/>
                  </a:lnTo>
                  <a:lnTo>
                    <a:pt x="677" y="101"/>
                  </a:lnTo>
                  <a:lnTo>
                    <a:pt x="671" y="101"/>
                  </a:lnTo>
                  <a:lnTo>
                    <a:pt x="666" y="101"/>
                  </a:lnTo>
                  <a:lnTo>
                    <a:pt x="660" y="101"/>
                  </a:lnTo>
                  <a:lnTo>
                    <a:pt x="652" y="99"/>
                  </a:lnTo>
                  <a:lnTo>
                    <a:pt x="649" y="99"/>
                  </a:lnTo>
                  <a:lnTo>
                    <a:pt x="641" y="99"/>
                  </a:lnTo>
                  <a:lnTo>
                    <a:pt x="635" y="99"/>
                  </a:lnTo>
                  <a:lnTo>
                    <a:pt x="630" y="99"/>
                  </a:lnTo>
                  <a:lnTo>
                    <a:pt x="624" y="99"/>
                  </a:lnTo>
                  <a:lnTo>
                    <a:pt x="616" y="99"/>
                  </a:lnTo>
                  <a:lnTo>
                    <a:pt x="611" y="99"/>
                  </a:lnTo>
                  <a:lnTo>
                    <a:pt x="605" y="99"/>
                  </a:lnTo>
                  <a:lnTo>
                    <a:pt x="597" y="99"/>
                  </a:lnTo>
                  <a:lnTo>
                    <a:pt x="592" y="99"/>
                  </a:lnTo>
                  <a:lnTo>
                    <a:pt x="586" y="99"/>
                  </a:lnTo>
                  <a:lnTo>
                    <a:pt x="580" y="97"/>
                  </a:lnTo>
                  <a:lnTo>
                    <a:pt x="573" y="97"/>
                  </a:lnTo>
                  <a:lnTo>
                    <a:pt x="565" y="97"/>
                  </a:lnTo>
                  <a:lnTo>
                    <a:pt x="559" y="97"/>
                  </a:lnTo>
                  <a:lnTo>
                    <a:pt x="554" y="97"/>
                  </a:lnTo>
                  <a:lnTo>
                    <a:pt x="546" y="97"/>
                  </a:lnTo>
                  <a:lnTo>
                    <a:pt x="540" y="97"/>
                  </a:lnTo>
                  <a:lnTo>
                    <a:pt x="535" y="97"/>
                  </a:lnTo>
                  <a:lnTo>
                    <a:pt x="527" y="97"/>
                  </a:lnTo>
                  <a:lnTo>
                    <a:pt x="521" y="97"/>
                  </a:lnTo>
                  <a:lnTo>
                    <a:pt x="514" y="97"/>
                  </a:lnTo>
                  <a:lnTo>
                    <a:pt x="508" y="99"/>
                  </a:lnTo>
                  <a:lnTo>
                    <a:pt x="500" y="99"/>
                  </a:lnTo>
                  <a:lnTo>
                    <a:pt x="495" y="99"/>
                  </a:lnTo>
                  <a:lnTo>
                    <a:pt x="489" y="99"/>
                  </a:lnTo>
                  <a:lnTo>
                    <a:pt x="483" y="99"/>
                  </a:lnTo>
                  <a:lnTo>
                    <a:pt x="476" y="99"/>
                  </a:lnTo>
                  <a:lnTo>
                    <a:pt x="470" y="99"/>
                  </a:lnTo>
                  <a:lnTo>
                    <a:pt x="462" y="99"/>
                  </a:lnTo>
                  <a:lnTo>
                    <a:pt x="455" y="101"/>
                  </a:lnTo>
                  <a:lnTo>
                    <a:pt x="447" y="101"/>
                  </a:lnTo>
                  <a:lnTo>
                    <a:pt x="439" y="101"/>
                  </a:lnTo>
                  <a:lnTo>
                    <a:pt x="432" y="103"/>
                  </a:lnTo>
                  <a:lnTo>
                    <a:pt x="426" y="105"/>
                  </a:lnTo>
                  <a:lnTo>
                    <a:pt x="417" y="105"/>
                  </a:lnTo>
                  <a:lnTo>
                    <a:pt x="409" y="107"/>
                  </a:lnTo>
                  <a:lnTo>
                    <a:pt x="400" y="107"/>
                  </a:lnTo>
                  <a:lnTo>
                    <a:pt x="392" y="109"/>
                  </a:lnTo>
                  <a:lnTo>
                    <a:pt x="382" y="109"/>
                  </a:lnTo>
                  <a:lnTo>
                    <a:pt x="375" y="111"/>
                  </a:lnTo>
                  <a:lnTo>
                    <a:pt x="365" y="113"/>
                  </a:lnTo>
                  <a:lnTo>
                    <a:pt x="358" y="115"/>
                  </a:lnTo>
                  <a:lnTo>
                    <a:pt x="348" y="116"/>
                  </a:lnTo>
                  <a:lnTo>
                    <a:pt x="341" y="118"/>
                  </a:lnTo>
                  <a:lnTo>
                    <a:pt x="331" y="118"/>
                  </a:lnTo>
                  <a:lnTo>
                    <a:pt x="322" y="120"/>
                  </a:lnTo>
                  <a:lnTo>
                    <a:pt x="312" y="122"/>
                  </a:lnTo>
                  <a:lnTo>
                    <a:pt x="305" y="124"/>
                  </a:lnTo>
                  <a:lnTo>
                    <a:pt x="295" y="126"/>
                  </a:lnTo>
                  <a:lnTo>
                    <a:pt x="286" y="128"/>
                  </a:lnTo>
                  <a:lnTo>
                    <a:pt x="276" y="130"/>
                  </a:lnTo>
                  <a:lnTo>
                    <a:pt x="268" y="132"/>
                  </a:lnTo>
                  <a:lnTo>
                    <a:pt x="259" y="135"/>
                  </a:lnTo>
                  <a:lnTo>
                    <a:pt x="249" y="137"/>
                  </a:lnTo>
                  <a:lnTo>
                    <a:pt x="240" y="139"/>
                  </a:lnTo>
                  <a:lnTo>
                    <a:pt x="232" y="141"/>
                  </a:lnTo>
                  <a:lnTo>
                    <a:pt x="223" y="143"/>
                  </a:lnTo>
                  <a:lnTo>
                    <a:pt x="215" y="145"/>
                  </a:lnTo>
                  <a:lnTo>
                    <a:pt x="206" y="147"/>
                  </a:lnTo>
                  <a:lnTo>
                    <a:pt x="198" y="149"/>
                  </a:lnTo>
                  <a:lnTo>
                    <a:pt x="189" y="151"/>
                  </a:lnTo>
                  <a:lnTo>
                    <a:pt x="181" y="154"/>
                  </a:lnTo>
                  <a:lnTo>
                    <a:pt x="173" y="154"/>
                  </a:lnTo>
                  <a:lnTo>
                    <a:pt x="166" y="156"/>
                  </a:lnTo>
                  <a:lnTo>
                    <a:pt x="158" y="158"/>
                  </a:lnTo>
                  <a:lnTo>
                    <a:pt x="151" y="162"/>
                  </a:lnTo>
                  <a:lnTo>
                    <a:pt x="143" y="162"/>
                  </a:lnTo>
                  <a:lnTo>
                    <a:pt x="135" y="164"/>
                  </a:lnTo>
                  <a:lnTo>
                    <a:pt x="128" y="166"/>
                  </a:lnTo>
                  <a:lnTo>
                    <a:pt x="122" y="168"/>
                  </a:lnTo>
                  <a:lnTo>
                    <a:pt x="114" y="170"/>
                  </a:lnTo>
                  <a:lnTo>
                    <a:pt x="109" y="172"/>
                  </a:lnTo>
                  <a:lnTo>
                    <a:pt x="103" y="172"/>
                  </a:lnTo>
                  <a:lnTo>
                    <a:pt x="97" y="175"/>
                  </a:lnTo>
                  <a:lnTo>
                    <a:pt x="92" y="175"/>
                  </a:lnTo>
                  <a:lnTo>
                    <a:pt x="86" y="177"/>
                  </a:lnTo>
                  <a:lnTo>
                    <a:pt x="82" y="177"/>
                  </a:lnTo>
                  <a:lnTo>
                    <a:pt x="76" y="179"/>
                  </a:lnTo>
                  <a:lnTo>
                    <a:pt x="69" y="181"/>
                  </a:lnTo>
                  <a:lnTo>
                    <a:pt x="61" y="185"/>
                  </a:lnTo>
                  <a:lnTo>
                    <a:pt x="56" y="185"/>
                  </a:lnTo>
                  <a:lnTo>
                    <a:pt x="52" y="187"/>
                  </a:lnTo>
                  <a:lnTo>
                    <a:pt x="50" y="189"/>
                  </a:lnTo>
                  <a:lnTo>
                    <a:pt x="54" y="189"/>
                  </a:lnTo>
                  <a:lnTo>
                    <a:pt x="57" y="187"/>
                  </a:lnTo>
                  <a:lnTo>
                    <a:pt x="63" y="187"/>
                  </a:lnTo>
                  <a:lnTo>
                    <a:pt x="67" y="185"/>
                  </a:lnTo>
                  <a:lnTo>
                    <a:pt x="71" y="185"/>
                  </a:lnTo>
                  <a:lnTo>
                    <a:pt x="75" y="183"/>
                  </a:lnTo>
                  <a:lnTo>
                    <a:pt x="80" y="183"/>
                  </a:lnTo>
                  <a:lnTo>
                    <a:pt x="84" y="181"/>
                  </a:lnTo>
                  <a:lnTo>
                    <a:pt x="90" y="181"/>
                  </a:lnTo>
                  <a:lnTo>
                    <a:pt x="95" y="181"/>
                  </a:lnTo>
                  <a:lnTo>
                    <a:pt x="103" y="181"/>
                  </a:lnTo>
                  <a:lnTo>
                    <a:pt x="109" y="179"/>
                  </a:lnTo>
                  <a:lnTo>
                    <a:pt x="114" y="177"/>
                  </a:lnTo>
                  <a:lnTo>
                    <a:pt x="122" y="175"/>
                  </a:lnTo>
                  <a:lnTo>
                    <a:pt x="130" y="175"/>
                  </a:lnTo>
                  <a:lnTo>
                    <a:pt x="137" y="173"/>
                  </a:lnTo>
                  <a:lnTo>
                    <a:pt x="145" y="172"/>
                  </a:lnTo>
                  <a:lnTo>
                    <a:pt x="152" y="172"/>
                  </a:lnTo>
                  <a:lnTo>
                    <a:pt x="160" y="172"/>
                  </a:lnTo>
                  <a:lnTo>
                    <a:pt x="168" y="170"/>
                  </a:lnTo>
                  <a:lnTo>
                    <a:pt x="175" y="168"/>
                  </a:lnTo>
                  <a:lnTo>
                    <a:pt x="185" y="166"/>
                  </a:lnTo>
                  <a:lnTo>
                    <a:pt x="194" y="166"/>
                  </a:lnTo>
                  <a:lnTo>
                    <a:pt x="202" y="164"/>
                  </a:lnTo>
                  <a:lnTo>
                    <a:pt x="211" y="164"/>
                  </a:lnTo>
                  <a:lnTo>
                    <a:pt x="221" y="162"/>
                  </a:lnTo>
                  <a:lnTo>
                    <a:pt x="230" y="162"/>
                  </a:lnTo>
                  <a:lnTo>
                    <a:pt x="238" y="160"/>
                  </a:lnTo>
                  <a:lnTo>
                    <a:pt x="248" y="158"/>
                  </a:lnTo>
                  <a:lnTo>
                    <a:pt x="257" y="156"/>
                  </a:lnTo>
                  <a:lnTo>
                    <a:pt x="267" y="154"/>
                  </a:lnTo>
                  <a:lnTo>
                    <a:pt x="276" y="154"/>
                  </a:lnTo>
                  <a:lnTo>
                    <a:pt x="286" y="153"/>
                  </a:lnTo>
                  <a:lnTo>
                    <a:pt x="295" y="151"/>
                  </a:lnTo>
                  <a:lnTo>
                    <a:pt x="305" y="151"/>
                  </a:lnTo>
                  <a:lnTo>
                    <a:pt x="314" y="149"/>
                  </a:lnTo>
                  <a:lnTo>
                    <a:pt x="324" y="147"/>
                  </a:lnTo>
                  <a:lnTo>
                    <a:pt x="333" y="145"/>
                  </a:lnTo>
                  <a:lnTo>
                    <a:pt x="343" y="145"/>
                  </a:lnTo>
                  <a:lnTo>
                    <a:pt x="350" y="143"/>
                  </a:lnTo>
                  <a:lnTo>
                    <a:pt x="360" y="143"/>
                  </a:lnTo>
                  <a:lnTo>
                    <a:pt x="369" y="141"/>
                  </a:lnTo>
                  <a:lnTo>
                    <a:pt x="379" y="141"/>
                  </a:lnTo>
                  <a:lnTo>
                    <a:pt x="388" y="139"/>
                  </a:lnTo>
                  <a:lnTo>
                    <a:pt x="396" y="139"/>
                  </a:lnTo>
                  <a:lnTo>
                    <a:pt x="405" y="137"/>
                  </a:lnTo>
                  <a:lnTo>
                    <a:pt x="413" y="135"/>
                  </a:lnTo>
                  <a:lnTo>
                    <a:pt x="420" y="135"/>
                  </a:lnTo>
                  <a:lnTo>
                    <a:pt x="428" y="135"/>
                  </a:lnTo>
                  <a:lnTo>
                    <a:pt x="436" y="134"/>
                  </a:lnTo>
                  <a:lnTo>
                    <a:pt x="445" y="134"/>
                  </a:lnTo>
                  <a:lnTo>
                    <a:pt x="453" y="132"/>
                  </a:lnTo>
                  <a:lnTo>
                    <a:pt x="460" y="132"/>
                  </a:lnTo>
                  <a:lnTo>
                    <a:pt x="466" y="130"/>
                  </a:lnTo>
                  <a:lnTo>
                    <a:pt x="474" y="130"/>
                  </a:lnTo>
                  <a:lnTo>
                    <a:pt x="479" y="130"/>
                  </a:lnTo>
                  <a:lnTo>
                    <a:pt x="487" y="130"/>
                  </a:lnTo>
                  <a:lnTo>
                    <a:pt x="493" y="130"/>
                  </a:lnTo>
                  <a:lnTo>
                    <a:pt x="498" y="130"/>
                  </a:lnTo>
                  <a:lnTo>
                    <a:pt x="504" y="128"/>
                  </a:lnTo>
                  <a:lnTo>
                    <a:pt x="508" y="128"/>
                  </a:lnTo>
                  <a:lnTo>
                    <a:pt x="514" y="128"/>
                  </a:lnTo>
                  <a:lnTo>
                    <a:pt x="519" y="128"/>
                  </a:lnTo>
                  <a:lnTo>
                    <a:pt x="525" y="128"/>
                  </a:lnTo>
                  <a:lnTo>
                    <a:pt x="531" y="128"/>
                  </a:lnTo>
                  <a:lnTo>
                    <a:pt x="536" y="128"/>
                  </a:lnTo>
                  <a:lnTo>
                    <a:pt x="544" y="128"/>
                  </a:lnTo>
                  <a:lnTo>
                    <a:pt x="548" y="126"/>
                  </a:lnTo>
                  <a:lnTo>
                    <a:pt x="554" y="126"/>
                  </a:lnTo>
                  <a:lnTo>
                    <a:pt x="561" y="126"/>
                  </a:lnTo>
                  <a:lnTo>
                    <a:pt x="567" y="126"/>
                  </a:lnTo>
                  <a:lnTo>
                    <a:pt x="573" y="126"/>
                  </a:lnTo>
                  <a:lnTo>
                    <a:pt x="578" y="126"/>
                  </a:lnTo>
                  <a:lnTo>
                    <a:pt x="584" y="126"/>
                  </a:lnTo>
                  <a:lnTo>
                    <a:pt x="590" y="126"/>
                  </a:lnTo>
                  <a:lnTo>
                    <a:pt x="595" y="126"/>
                  </a:lnTo>
                  <a:lnTo>
                    <a:pt x="601" y="126"/>
                  </a:lnTo>
                  <a:lnTo>
                    <a:pt x="607" y="126"/>
                  </a:lnTo>
                  <a:lnTo>
                    <a:pt x="612" y="126"/>
                  </a:lnTo>
                  <a:lnTo>
                    <a:pt x="618" y="126"/>
                  </a:lnTo>
                  <a:lnTo>
                    <a:pt x="624" y="126"/>
                  </a:lnTo>
                  <a:lnTo>
                    <a:pt x="630" y="126"/>
                  </a:lnTo>
                  <a:lnTo>
                    <a:pt x="635" y="126"/>
                  </a:lnTo>
                  <a:lnTo>
                    <a:pt x="641" y="126"/>
                  </a:lnTo>
                  <a:lnTo>
                    <a:pt x="647" y="126"/>
                  </a:lnTo>
                  <a:lnTo>
                    <a:pt x="652" y="126"/>
                  </a:lnTo>
                  <a:lnTo>
                    <a:pt x="658" y="126"/>
                  </a:lnTo>
                  <a:lnTo>
                    <a:pt x="664" y="126"/>
                  </a:lnTo>
                  <a:lnTo>
                    <a:pt x="669" y="126"/>
                  </a:lnTo>
                  <a:lnTo>
                    <a:pt x="673" y="126"/>
                  </a:lnTo>
                  <a:lnTo>
                    <a:pt x="679" y="128"/>
                  </a:lnTo>
                  <a:lnTo>
                    <a:pt x="685" y="128"/>
                  </a:lnTo>
                  <a:lnTo>
                    <a:pt x="688" y="128"/>
                  </a:lnTo>
                  <a:lnTo>
                    <a:pt x="694" y="128"/>
                  </a:lnTo>
                  <a:lnTo>
                    <a:pt x="698" y="128"/>
                  </a:lnTo>
                  <a:lnTo>
                    <a:pt x="708" y="128"/>
                  </a:lnTo>
                  <a:lnTo>
                    <a:pt x="717" y="128"/>
                  </a:lnTo>
                  <a:lnTo>
                    <a:pt x="725" y="128"/>
                  </a:lnTo>
                  <a:lnTo>
                    <a:pt x="732" y="128"/>
                  </a:lnTo>
                  <a:lnTo>
                    <a:pt x="740" y="128"/>
                  </a:lnTo>
                  <a:lnTo>
                    <a:pt x="747" y="128"/>
                  </a:lnTo>
                  <a:lnTo>
                    <a:pt x="751" y="128"/>
                  </a:lnTo>
                  <a:lnTo>
                    <a:pt x="757" y="128"/>
                  </a:lnTo>
                  <a:lnTo>
                    <a:pt x="761" y="128"/>
                  </a:lnTo>
                  <a:lnTo>
                    <a:pt x="766" y="128"/>
                  </a:lnTo>
                  <a:lnTo>
                    <a:pt x="770" y="128"/>
                  </a:lnTo>
                  <a:lnTo>
                    <a:pt x="774" y="130"/>
                  </a:lnTo>
                  <a:lnTo>
                    <a:pt x="774" y="134"/>
                  </a:lnTo>
                  <a:lnTo>
                    <a:pt x="778" y="141"/>
                  </a:lnTo>
                  <a:lnTo>
                    <a:pt x="778" y="145"/>
                  </a:lnTo>
                  <a:lnTo>
                    <a:pt x="778" y="149"/>
                  </a:lnTo>
                  <a:lnTo>
                    <a:pt x="776" y="151"/>
                  </a:lnTo>
                  <a:lnTo>
                    <a:pt x="772" y="153"/>
                  </a:lnTo>
                  <a:lnTo>
                    <a:pt x="766" y="151"/>
                  </a:lnTo>
                  <a:lnTo>
                    <a:pt x="759" y="151"/>
                  </a:lnTo>
                  <a:lnTo>
                    <a:pt x="753" y="149"/>
                  </a:lnTo>
                  <a:lnTo>
                    <a:pt x="749" y="149"/>
                  </a:lnTo>
                  <a:lnTo>
                    <a:pt x="742" y="149"/>
                  </a:lnTo>
                  <a:lnTo>
                    <a:pt x="736" y="149"/>
                  </a:lnTo>
                  <a:lnTo>
                    <a:pt x="727" y="149"/>
                  </a:lnTo>
                  <a:lnTo>
                    <a:pt x="719" y="149"/>
                  </a:lnTo>
                  <a:lnTo>
                    <a:pt x="711" y="149"/>
                  </a:lnTo>
                  <a:lnTo>
                    <a:pt x="702" y="149"/>
                  </a:lnTo>
                  <a:lnTo>
                    <a:pt x="698" y="149"/>
                  </a:lnTo>
                  <a:lnTo>
                    <a:pt x="692" y="149"/>
                  </a:lnTo>
                  <a:lnTo>
                    <a:pt x="688" y="149"/>
                  </a:lnTo>
                  <a:lnTo>
                    <a:pt x="683" y="149"/>
                  </a:lnTo>
                  <a:lnTo>
                    <a:pt x="679" y="149"/>
                  </a:lnTo>
                  <a:lnTo>
                    <a:pt x="673" y="149"/>
                  </a:lnTo>
                  <a:lnTo>
                    <a:pt x="668" y="149"/>
                  </a:lnTo>
                  <a:lnTo>
                    <a:pt x="664" y="149"/>
                  </a:lnTo>
                  <a:lnTo>
                    <a:pt x="658" y="149"/>
                  </a:lnTo>
                  <a:lnTo>
                    <a:pt x="652" y="149"/>
                  </a:lnTo>
                  <a:lnTo>
                    <a:pt x="647" y="149"/>
                  </a:lnTo>
                  <a:lnTo>
                    <a:pt x="641" y="149"/>
                  </a:lnTo>
                  <a:lnTo>
                    <a:pt x="635" y="149"/>
                  </a:lnTo>
                  <a:lnTo>
                    <a:pt x="630" y="149"/>
                  </a:lnTo>
                  <a:lnTo>
                    <a:pt x="624" y="149"/>
                  </a:lnTo>
                  <a:lnTo>
                    <a:pt x="618" y="149"/>
                  </a:lnTo>
                  <a:lnTo>
                    <a:pt x="612" y="149"/>
                  </a:lnTo>
                  <a:lnTo>
                    <a:pt x="607" y="149"/>
                  </a:lnTo>
                  <a:lnTo>
                    <a:pt x="601" y="149"/>
                  </a:lnTo>
                  <a:lnTo>
                    <a:pt x="595" y="149"/>
                  </a:lnTo>
                  <a:lnTo>
                    <a:pt x="590" y="149"/>
                  </a:lnTo>
                  <a:lnTo>
                    <a:pt x="584" y="149"/>
                  </a:lnTo>
                  <a:lnTo>
                    <a:pt x="578" y="149"/>
                  </a:lnTo>
                  <a:lnTo>
                    <a:pt x="573" y="149"/>
                  </a:lnTo>
                  <a:lnTo>
                    <a:pt x="567" y="149"/>
                  </a:lnTo>
                  <a:lnTo>
                    <a:pt x="561" y="149"/>
                  </a:lnTo>
                  <a:lnTo>
                    <a:pt x="554" y="149"/>
                  </a:lnTo>
                  <a:lnTo>
                    <a:pt x="550" y="149"/>
                  </a:lnTo>
                  <a:lnTo>
                    <a:pt x="544" y="149"/>
                  </a:lnTo>
                  <a:lnTo>
                    <a:pt x="536" y="151"/>
                  </a:lnTo>
                  <a:lnTo>
                    <a:pt x="531" y="151"/>
                  </a:lnTo>
                  <a:lnTo>
                    <a:pt x="527" y="151"/>
                  </a:lnTo>
                  <a:lnTo>
                    <a:pt x="519" y="151"/>
                  </a:lnTo>
                  <a:lnTo>
                    <a:pt x="516" y="151"/>
                  </a:lnTo>
                  <a:lnTo>
                    <a:pt x="508" y="151"/>
                  </a:lnTo>
                  <a:lnTo>
                    <a:pt x="504" y="153"/>
                  </a:lnTo>
                  <a:lnTo>
                    <a:pt x="498" y="153"/>
                  </a:lnTo>
                  <a:lnTo>
                    <a:pt x="493" y="153"/>
                  </a:lnTo>
                  <a:lnTo>
                    <a:pt x="489" y="153"/>
                  </a:lnTo>
                  <a:lnTo>
                    <a:pt x="483" y="154"/>
                  </a:lnTo>
                  <a:lnTo>
                    <a:pt x="478" y="154"/>
                  </a:lnTo>
                  <a:lnTo>
                    <a:pt x="472" y="154"/>
                  </a:lnTo>
                  <a:lnTo>
                    <a:pt x="464" y="154"/>
                  </a:lnTo>
                  <a:lnTo>
                    <a:pt x="459" y="154"/>
                  </a:lnTo>
                  <a:lnTo>
                    <a:pt x="451" y="154"/>
                  </a:lnTo>
                  <a:lnTo>
                    <a:pt x="445" y="156"/>
                  </a:lnTo>
                  <a:lnTo>
                    <a:pt x="436" y="156"/>
                  </a:lnTo>
                  <a:lnTo>
                    <a:pt x="430" y="158"/>
                  </a:lnTo>
                  <a:lnTo>
                    <a:pt x="420" y="158"/>
                  </a:lnTo>
                  <a:lnTo>
                    <a:pt x="413" y="160"/>
                  </a:lnTo>
                  <a:lnTo>
                    <a:pt x="405" y="160"/>
                  </a:lnTo>
                  <a:lnTo>
                    <a:pt x="396" y="162"/>
                  </a:lnTo>
                  <a:lnTo>
                    <a:pt x="386" y="162"/>
                  </a:lnTo>
                  <a:lnTo>
                    <a:pt x="379" y="164"/>
                  </a:lnTo>
                  <a:lnTo>
                    <a:pt x="369" y="164"/>
                  </a:lnTo>
                  <a:lnTo>
                    <a:pt x="362" y="166"/>
                  </a:lnTo>
                  <a:lnTo>
                    <a:pt x="350" y="168"/>
                  </a:lnTo>
                  <a:lnTo>
                    <a:pt x="341" y="170"/>
                  </a:lnTo>
                  <a:lnTo>
                    <a:pt x="331" y="170"/>
                  </a:lnTo>
                  <a:lnTo>
                    <a:pt x="322" y="172"/>
                  </a:lnTo>
                  <a:lnTo>
                    <a:pt x="310" y="172"/>
                  </a:lnTo>
                  <a:lnTo>
                    <a:pt x="303" y="173"/>
                  </a:lnTo>
                  <a:lnTo>
                    <a:pt x="291" y="175"/>
                  </a:lnTo>
                  <a:lnTo>
                    <a:pt x="282" y="177"/>
                  </a:lnTo>
                  <a:lnTo>
                    <a:pt x="272" y="179"/>
                  </a:lnTo>
                  <a:lnTo>
                    <a:pt x="261" y="181"/>
                  </a:lnTo>
                  <a:lnTo>
                    <a:pt x="251" y="181"/>
                  </a:lnTo>
                  <a:lnTo>
                    <a:pt x="240" y="183"/>
                  </a:lnTo>
                  <a:lnTo>
                    <a:pt x="230" y="185"/>
                  </a:lnTo>
                  <a:lnTo>
                    <a:pt x="221" y="187"/>
                  </a:lnTo>
                  <a:lnTo>
                    <a:pt x="211" y="189"/>
                  </a:lnTo>
                  <a:lnTo>
                    <a:pt x="202" y="191"/>
                  </a:lnTo>
                  <a:lnTo>
                    <a:pt x="190" y="192"/>
                  </a:lnTo>
                  <a:lnTo>
                    <a:pt x="181" y="192"/>
                  </a:lnTo>
                  <a:lnTo>
                    <a:pt x="171" y="194"/>
                  </a:lnTo>
                  <a:lnTo>
                    <a:pt x="162" y="196"/>
                  </a:lnTo>
                  <a:lnTo>
                    <a:pt x="151" y="196"/>
                  </a:lnTo>
                  <a:lnTo>
                    <a:pt x="143" y="198"/>
                  </a:lnTo>
                  <a:lnTo>
                    <a:pt x="133" y="200"/>
                  </a:lnTo>
                  <a:lnTo>
                    <a:pt x="124" y="202"/>
                  </a:lnTo>
                  <a:lnTo>
                    <a:pt x="114" y="202"/>
                  </a:lnTo>
                  <a:lnTo>
                    <a:pt x="107" y="204"/>
                  </a:lnTo>
                  <a:lnTo>
                    <a:pt x="99" y="206"/>
                  </a:lnTo>
                  <a:lnTo>
                    <a:pt x="92" y="208"/>
                  </a:lnTo>
                  <a:lnTo>
                    <a:pt x="84" y="208"/>
                  </a:lnTo>
                  <a:lnTo>
                    <a:pt x="75" y="210"/>
                  </a:lnTo>
                  <a:lnTo>
                    <a:pt x="67" y="210"/>
                  </a:lnTo>
                  <a:lnTo>
                    <a:pt x="61" y="211"/>
                  </a:lnTo>
                  <a:lnTo>
                    <a:pt x="54" y="211"/>
                  </a:lnTo>
                  <a:lnTo>
                    <a:pt x="48" y="213"/>
                  </a:lnTo>
                  <a:lnTo>
                    <a:pt x="42" y="213"/>
                  </a:lnTo>
                  <a:lnTo>
                    <a:pt x="37" y="215"/>
                  </a:lnTo>
                  <a:lnTo>
                    <a:pt x="31" y="215"/>
                  </a:lnTo>
                  <a:lnTo>
                    <a:pt x="27" y="217"/>
                  </a:lnTo>
                  <a:lnTo>
                    <a:pt x="23" y="217"/>
                  </a:lnTo>
                  <a:lnTo>
                    <a:pt x="19" y="219"/>
                  </a:lnTo>
                  <a:lnTo>
                    <a:pt x="12" y="219"/>
                  </a:lnTo>
                  <a:lnTo>
                    <a:pt x="6" y="221"/>
                  </a:lnTo>
                  <a:lnTo>
                    <a:pt x="4" y="221"/>
                  </a:lnTo>
                  <a:lnTo>
                    <a:pt x="4" y="223"/>
                  </a:lnTo>
                  <a:lnTo>
                    <a:pt x="2" y="219"/>
                  </a:lnTo>
                  <a:lnTo>
                    <a:pt x="0" y="213"/>
                  </a:lnTo>
                  <a:lnTo>
                    <a:pt x="0" y="210"/>
                  </a:lnTo>
                  <a:lnTo>
                    <a:pt x="4" y="206"/>
                  </a:lnTo>
                  <a:lnTo>
                    <a:pt x="6" y="204"/>
                  </a:lnTo>
                  <a:lnTo>
                    <a:pt x="10" y="202"/>
                  </a:lnTo>
                  <a:lnTo>
                    <a:pt x="14" y="202"/>
                  </a:lnTo>
                  <a:lnTo>
                    <a:pt x="21" y="200"/>
                  </a:lnTo>
                  <a:lnTo>
                    <a:pt x="19" y="200"/>
                  </a:lnTo>
                  <a:lnTo>
                    <a:pt x="16" y="198"/>
                  </a:lnTo>
                  <a:lnTo>
                    <a:pt x="14" y="194"/>
                  </a:lnTo>
                  <a:lnTo>
                    <a:pt x="12" y="192"/>
                  </a:lnTo>
                  <a:lnTo>
                    <a:pt x="12" y="187"/>
                  </a:lnTo>
                  <a:lnTo>
                    <a:pt x="16" y="181"/>
                  </a:lnTo>
                  <a:lnTo>
                    <a:pt x="19" y="179"/>
                  </a:lnTo>
                  <a:lnTo>
                    <a:pt x="25" y="175"/>
                  </a:lnTo>
                  <a:lnTo>
                    <a:pt x="29" y="173"/>
                  </a:lnTo>
                  <a:lnTo>
                    <a:pt x="33" y="173"/>
                  </a:lnTo>
                  <a:lnTo>
                    <a:pt x="37" y="172"/>
                  </a:lnTo>
                  <a:lnTo>
                    <a:pt x="42" y="172"/>
                  </a:lnTo>
                  <a:lnTo>
                    <a:pt x="40" y="172"/>
                  </a:lnTo>
                  <a:lnTo>
                    <a:pt x="38" y="172"/>
                  </a:lnTo>
                  <a:lnTo>
                    <a:pt x="33" y="172"/>
                  </a:lnTo>
                  <a:lnTo>
                    <a:pt x="29" y="172"/>
                  </a:lnTo>
                  <a:lnTo>
                    <a:pt x="23" y="170"/>
                  </a:lnTo>
                  <a:lnTo>
                    <a:pt x="19" y="168"/>
                  </a:lnTo>
                  <a:lnTo>
                    <a:pt x="14" y="166"/>
                  </a:lnTo>
                  <a:lnTo>
                    <a:pt x="12" y="164"/>
                  </a:lnTo>
                  <a:lnTo>
                    <a:pt x="18" y="1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3" name="Freeform 46"/>
            <p:cNvSpPr>
              <a:spLocks/>
            </p:cNvSpPr>
            <p:nvPr/>
          </p:nvSpPr>
          <p:spPr bwMode="auto">
            <a:xfrm>
              <a:off x="1152" y="3357"/>
              <a:ext cx="16" cy="16"/>
            </a:xfrm>
            <a:custGeom>
              <a:avLst/>
              <a:gdLst>
                <a:gd name="T0" fmla="*/ 1 w 32"/>
                <a:gd name="T1" fmla="*/ 1 h 30"/>
                <a:gd name="T2" fmla="*/ 1 w 32"/>
                <a:gd name="T3" fmla="*/ 1 h 30"/>
                <a:gd name="T4" fmla="*/ 1 w 32"/>
                <a:gd name="T5" fmla="*/ 1 h 30"/>
                <a:gd name="T6" fmla="*/ 1 w 32"/>
                <a:gd name="T7" fmla="*/ 1 h 30"/>
                <a:gd name="T8" fmla="*/ 1 w 32"/>
                <a:gd name="T9" fmla="*/ 1 h 30"/>
                <a:gd name="T10" fmla="*/ 1 w 32"/>
                <a:gd name="T11" fmla="*/ 1 h 30"/>
                <a:gd name="T12" fmla="*/ 1 w 32"/>
                <a:gd name="T13" fmla="*/ 0 h 30"/>
                <a:gd name="T14" fmla="*/ 1 w 32"/>
                <a:gd name="T15" fmla="*/ 1 h 30"/>
                <a:gd name="T16" fmla="*/ 1 w 32"/>
                <a:gd name="T17" fmla="*/ 1 h 30"/>
                <a:gd name="T18" fmla="*/ 0 w 32"/>
                <a:gd name="T19" fmla="*/ 1 h 30"/>
                <a:gd name="T20" fmla="*/ 0 w 32"/>
                <a:gd name="T21" fmla="*/ 1 h 30"/>
                <a:gd name="T22" fmla="*/ 1 w 32"/>
                <a:gd name="T23" fmla="*/ 1 h 30"/>
                <a:gd name="T24" fmla="*/ 1 w 32"/>
                <a:gd name="T25" fmla="*/ 1 h 30"/>
                <a:gd name="T26" fmla="*/ 1 w 32"/>
                <a:gd name="T27" fmla="*/ 1 h 30"/>
                <a:gd name="T28" fmla="*/ 1 w 32"/>
                <a:gd name="T29" fmla="*/ 1 h 30"/>
                <a:gd name="T30" fmla="*/ 1 w 32"/>
                <a:gd name="T31" fmla="*/ 1 h 30"/>
                <a:gd name="T32" fmla="*/ 1 w 32"/>
                <a:gd name="T33" fmla="*/ 1 h 30"/>
                <a:gd name="T34" fmla="*/ 1 w 32"/>
                <a:gd name="T35" fmla="*/ 1 h 30"/>
                <a:gd name="T36" fmla="*/ 1 w 32"/>
                <a:gd name="T37" fmla="*/ 1 h 30"/>
                <a:gd name="T38" fmla="*/ 1 w 32"/>
                <a:gd name="T39" fmla="*/ 1 h 3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"/>
                <a:gd name="T61" fmla="*/ 0 h 30"/>
                <a:gd name="T62" fmla="*/ 32 w 32"/>
                <a:gd name="T63" fmla="*/ 30 h 3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" h="30">
                  <a:moveTo>
                    <a:pt x="32" y="25"/>
                  </a:moveTo>
                  <a:lnTo>
                    <a:pt x="30" y="21"/>
                  </a:lnTo>
                  <a:lnTo>
                    <a:pt x="28" y="17"/>
                  </a:lnTo>
                  <a:lnTo>
                    <a:pt x="24" y="13"/>
                  </a:lnTo>
                  <a:lnTo>
                    <a:pt x="20" y="9"/>
                  </a:lnTo>
                  <a:lnTo>
                    <a:pt x="15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0" y="15"/>
                  </a:lnTo>
                  <a:lnTo>
                    <a:pt x="5" y="19"/>
                  </a:lnTo>
                  <a:lnTo>
                    <a:pt x="9" y="25"/>
                  </a:lnTo>
                  <a:lnTo>
                    <a:pt x="15" y="28"/>
                  </a:lnTo>
                  <a:lnTo>
                    <a:pt x="20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2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4" name="Freeform 47"/>
            <p:cNvSpPr>
              <a:spLocks/>
            </p:cNvSpPr>
            <p:nvPr/>
          </p:nvSpPr>
          <p:spPr bwMode="auto">
            <a:xfrm>
              <a:off x="1167" y="3361"/>
              <a:ext cx="68" cy="60"/>
            </a:xfrm>
            <a:custGeom>
              <a:avLst/>
              <a:gdLst>
                <a:gd name="T0" fmla="*/ 0 w 137"/>
                <a:gd name="T1" fmla="*/ 1 h 120"/>
                <a:gd name="T2" fmla="*/ 0 w 137"/>
                <a:gd name="T3" fmla="*/ 1 h 120"/>
                <a:gd name="T4" fmla="*/ 0 w 137"/>
                <a:gd name="T5" fmla="*/ 1 h 120"/>
                <a:gd name="T6" fmla="*/ 0 w 137"/>
                <a:gd name="T7" fmla="*/ 1 h 120"/>
                <a:gd name="T8" fmla="*/ 0 w 137"/>
                <a:gd name="T9" fmla="*/ 1 h 120"/>
                <a:gd name="T10" fmla="*/ 0 w 137"/>
                <a:gd name="T11" fmla="*/ 0 h 120"/>
                <a:gd name="T12" fmla="*/ 0 w 137"/>
                <a:gd name="T13" fmla="*/ 1 h 120"/>
                <a:gd name="T14" fmla="*/ 0 w 137"/>
                <a:gd name="T15" fmla="*/ 1 h 120"/>
                <a:gd name="T16" fmla="*/ 0 w 137"/>
                <a:gd name="T17" fmla="*/ 1 h 120"/>
                <a:gd name="T18" fmla="*/ 0 w 137"/>
                <a:gd name="T19" fmla="*/ 1 h 120"/>
                <a:gd name="T20" fmla="*/ 0 w 137"/>
                <a:gd name="T21" fmla="*/ 1 h 120"/>
                <a:gd name="T22" fmla="*/ 0 w 137"/>
                <a:gd name="T23" fmla="*/ 1 h 120"/>
                <a:gd name="T24" fmla="*/ 0 w 137"/>
                <a:gd name="T25" fmla="*/ 1 h 120"/>
                <a:gd name="T26" fmla="*/ 0 w 137"/>
                <a:gd name="T27" fmla="*/ 1 h 120"/>
                <a:gd name="T28" fmla="*/ 0 w 137"/>
                <a:gd name="T29" fmla="*/ 1 h 120"/>
                <a:gd name="T30" fmla="*/ 0 w 137"/>
                <a:gd name="T31" fmla="*/ 1 h 120"/>
                <a:gd name="T32" fmla="*/ 0 w 137"/>
                <a:gd name="T33" fmla="*/ 1 h 120"/>
                <a:gd name="T34" fmla="*/ 0 w 137"/>
                <a:gd name="T35" fmla="*/ 1 h 120"/>
                <a:gd name="T36" fmla="*/ 0 w 137"/>
                <a:gd name="T37" fmla="*/ 1 h 120"/>
                <a:gd name="T38" fmla="*/ 0 w 137"/>
                <a:gd name="T39" fmla="*/ 1 h 120"/>
                <a:gd name="T40" fmla="*/ 0 w 137"/>
                <a:gd name="T41" fmla="*/ 1 h 120"/>
                <a:gd name="T42" fmla="*/ 0 w 137"/>
                <a:gd name="T43" fmla="*/ 1 h 120"/>
                <a:gd name="T44" fmla="*/ 0 w 137"/>
                <a:gd name="T45" fmla="*/ 1 h 120"/>
                <a:gd name="T46" fmla="*/ 0 w 137"/>
                <a:gd name="T47" fmla="*/ 1 h 120"/>
                <a:gd name="T48" fmla="*/ 0 w 137"/>
                <a:gd name="T49" fmla="*/ 1 h 120"/>
                <a:gd name="T50" fmla="*/ 0 w 137"/>
                <a:gd name="T51" fmla="*/ 1 h 120"/>
                <a:gd name="T52" fmla="*/ 0 w 137"/>
                <a:gd name="T53" fmla="*/ 1 h 120"/>
                <a:gd name="T54" fmla="*/ 0 w 137"/>
                <a:gd name="T55" fmla="*/ 1 h 120"/>
                <a:gd name="T56" fmla="*/ 0 w 137"/>
                <a:gd name="T57" fmla="*/ 1 h 120"/>
                <a:gd name="T58" fmla="*/ 0 w 137"/>
                <a:gd name="T59" fmla="*/ 1 h 120"/>
                <a:gd name="T60" fmla="*/ 0 w 137"/>
                <a:gd name="T61" fmla="*/ 1 h 120"/>
                <a:gd name="T62" fmla="*/ 0 w 137"/>
                <a:gd name="T63" fmla="*/ 1 h 120"/>
                <a:gd name="T64" fmla="*/ 0 w 137"/>
                <a:gd name="T65" fmla="*/ 1 h 120"/>
                <a:gd name="T66" fmla="*/ 0 w 137"/>
                <a:gd name="T67" fmla="*/ 1 h 120"/>
                <a:gd name="T68" fmla="*/ 0 w 137"/>
                <a:gd name="T69" fmla="*/ 1 h 120"/>
                <a:gd name="T70" fmla="*/ 0 w 137"/>
                <a:gd name="T71" fmla="*/ 1 h 120"/>
                <a:gd name="T72" fmla="*/ 0 w 137"/>
                <a:gd name="T73" fmla="*/ 1 h 120"/>
                <a:gd name="T74" fmla="*/ 0 w 137"/>
                <a:gd name="T75" fmla="*/ 1 h 120"/>
                <a:gd name="T76" fmla="*/ 0 w 137"/>
                <a:gd name="T77" fmla="*/ 1 h 120"/>
                <a:gd name="T78" fmla="*/ 0 w 137"/>
                <a:gd name="T79" fmla="*/ 1 h 120"/>
                <a:gd name="T80" fmla="*/ 0 w 137"/>
                <a:gd name="T81" fmla="*/ 1 h 120"/>
                <a:gd name="T82" fmla="*/ 0 w 137"/>
                <a:gd name="T83" fmla="*/ 1 h 120"/>
                <a:gd name="T84" fmla="*/ 0 w 137"/>
                <a:gd name="T85" fmla="*/ 1 h 1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7"/>
                <a:gd name="T130" fmla="*/ 0 h 120"/>
                <a:gd name="T131" fmla="*/ 137 w 137"/>
                <a:gd name="T132" fmla="*/ 120 h 1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7" h="120">
                  <a:moveTo>
                    <a:pt x="2" y="86"/>
                  </a:moveTo>
                  <a:lnTo>
                    <a:pt x="2" y="82"/>
                  </a:lnTo>
                  <a:lnTo>
                    <a:pt x="0" y="76"/>
                  </a:lnTo>
                  <a:lnTo>
                    <a:pt x="0" y="69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2" y="44"/>
                  </a:lnTo>
                  <a:lnTo>
                    <a:pt x="6" y="40"/>
                  </a:lnTo>
                  <a:lnTo>
                    <a:pt x="8" y="35"/>
                  </a:lnTo>
                  <a:lnTo>
                    <a:pt x="10" y="29"/>
                  </a:lnTo>
                  <a:lnTo>
                    <a:pt x="11" y="25"/>
                  </a:lnTo>
                  <a:lnTo>
                    <a:pt x="17" y="21"/>
                  </a:lnTo>
                  <a:lnTo>
                    <a:pt x="25" y="14"/>
                  </a:lnTo>
                  <a:lnTo>
                    <a:pt x="34" y="8"/>
                  </a:lnTo>
                  <a:lnTo>
                    <a:pt x="44" y="4"/>
                  </a:lnTo>
                  <a:lnTo>
                    <a:pt x="51" y="2"/>
                  </a:lnTo>
                  <a:lnTo>
                    <a:pt x="61" y="0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4" y="2"/>
                  </a:lnTo>
                  <a:lnTo>
                    <a:pt x="89" y="2"/>
                  </a:lnTo>
                  <a:lnTo>
                    <a:pt x="97" y="4"/>
                  </a:lnTo>
                  <a:lnTo>
                    <a:pt x="101" y="4"/>
                  </a:lnTo>
                  <a:lnTo>
                    <a:pt x="106" y="8"/>
                  </a:lnTo>
                  <a:lnTo>
                    <a:pt x="114" y="16"/>
                  </a:lnTo>
                  <a:lnTo>
                    <a:pt x="116" y="23"/>
                  </a:lnTo>
                  <a:lnTo>
                    <a:pt x="118" y="27"/>
                  </a:lnTo>
                  <a:lnTo>
                    <a:pt x="122" y="31"/>
                  </a:lnTo>
                  <a:lnTo>
                    <a:pt x="125" y="33"/>
                  </a:lnTo>
                  <a:lnTo>
                    <a:pt x="129" y="33"/>
                  </a:lnTo>
                  <a:lnTo>
                    <a:pt x="137" y="37"/>
                  </a:lnTo>
                  <a:lnTo>
                    <a:pt x="135" y="40"/>
                  </a:lnTo>
                  <a:lnTo>
                    <a:pt x="133" y="48"/>
                  </a:lnTo>
                  <a:lnTo>
                    <a:pt x="133" y="56"/>
                  </a:lnTo>
                  <a:lnTo>
                    <a:pt x="135" y="63"/>
                  </a:lnTo>
                  <a:lnTo>
                    <a:pt x="133" y="71"/>
                  </a:lnTo>
                  <a:lnTo>
                    <a:pt x="133" y="76"/>
                  </a:lnTo>
                  <a:lnTo>
                    <a:pt x="129" y="82"/>
                  </a:lnTo>
                  <a:lnTo>
                    <a:pt x="127" y="84"/>
                  </a:lnTo>
                  <a:lnTo>
                    <a:pt x="122" y="82"/>
                  </a:lnTo>
                  <a:lnTo>
                    <a:pt x="116" y="80"/>
                  </a:lnTo>
                  <a:lnTo>
                    <a:pt x="112" y="76"/>
                  </a:lnTo>
                  <a:lnTo>
                    <a:pt x="106" y="73"/>
                  </a:lnTo>
                  <a:lnTo>
                    <a:pt x="103" y="69"/>
                  </a:lnTo>
                  <a:lnTo>
                    <a:pt x="101" y="63"/>
                  </a:lnTo>
                  <a:lnTo>
                    <a:pt x="99" y="59"/>
                  </a:lnTo>
                  <a:lnTo>
                    <a:pt x="99" y="54"/>
                  </a:lnTo>
                  <a:lnTo>
                    <a:pt x="97" y="44"/>
                  </a:lnTo>
                  <a:lnTo>
                    <a:pt x="99" y="37"/>
                  </a:lnTo>
                  <a:lnTo>
                    <a:pt x="97" y="27"/>
                  </a:lnTo>
                  <a:lnTo>
                    <a:pt x="91" y="21"/>
                  </a:lnTo>
                  <a:lnTo>
                    <a:pt x="86" y="18"/>
                  </a:lnTo>
                  <a:lnTo>
                    <a:pt x="80" y="18"/>
                  </a:lnTo>
                  <a:lnTo>
                    <a:pt x="74" y="16"/>
                  </a:lnTo>
                  <a:lnTo>
                    <a:pt x="68" y="16"/>
                  </a:lnTo>
                  <a:lnTo>
                    <a:pt x="61" y="16"/>
                  </a:lnTo>
                  <a:lnTo>
                    <a:pt x="55" y="18"/>
                  </a:lnTo>
                  <a:lnTo>
                    <a:pt x="49" y="19"/>
                  </a:lnTo>
                  <a:lnTo>
                    <a:pt x="46" y="21"/>
                  </a:lnTo>
                  <a:lnTo>
                    <a:pt x="38" y="27"/>
                  </a:lnTo>
                  <a:lnTo>
                    <a:pt x="36" y="35"/>
                  </a:lnTo>
                  <a:lnTo>
                    <a:pt x="34" y="42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42" y="46"/>
                  </a:lnTo>
                  <a:lnTo>
                    <a:pt x="49" y="46"/>
                  </a:lnTo>
                  <a:lnTo>
                    <a:pt x="57" y="46"/>
                  </a:lnTo>
                  <a:lnTo>
                    <a:pt x="63" y="48"/>
                  </a:lnTo>
                  <a:lnTo>
                    <a:pt x="70" y="54"/>
                  </a:lnTo>
                  <a:lnTo>
                    <a:pt x="74" y="59"/>
                  </a:lnTo>
                  <a:lnTo>
                    <a:pt x="74" y="61"/>
                  </a:lnTo>
                  <a:lnTo>
                    <a:pt x="68" y="61"/>
                  </a:lnTo>
                  <a:lnTo>
                    <a:pt x="61" y="63"/>
                  </a:lnTo>
                  <a:lnTo>
                    <a:pt x="55" y="65"/>
                  </a:lnTo>
                  <a:lnTo>
                    <a:pt x="53" y="65"/>
                  </a:lnTo>
                  <a:lnTo>
                    <a:pt x="53" y="67"/>
                  </a:lnTo>
                  <a:lnTo>
                    <a:pt x="53" y="73"/>
                  </a:lnTo>
                  <a:lnTo>
                    <a:pt x="55" y="78"/>
                  </a:lnTo>
                  <a:lnTo>
                    <a:pt x="59" y="86"/>
                  </a:lnTo>
                  <a:lnTo>
                    <a:pt x="59" y="90"/>
                  </a:lnTo>
                  <a:lnTo>
                    <a:pt x="61" y="95"/>
                  </a:lnTo>
                  <a:lnTo>
                    <a:pt x="61" y="97"/>
                  </a:lnTo>
                  <a:lnTo>
                    <a:pt x="65" y="99"/>
                  </a:lnTo>
                  <a:lnTo>
                    <a:pt x="70" y="99"/>
                  </a:lnTo>
                  <a:lnTo>
                    <a:pt x="78" y="99"/>
                  </a:lnTo>
                  <a:lnTo>
                    <a:pt x="82" y="99"/>
                  </a:lnTo>
                  <a:lnTo>
                    <a:pt x="84" y="101"/>
                  </a:lnTo>
                  <a:lnTo>
                    <a:pt x="86" y="103"/>
                  </a:lnTo>
                  <a:lnTo>
                    <a:pt x="87" y="111"/>
                  </a:lnTo>
                  <a:lnTo>
                    <a:pt x="87" y="118"/>
                  </a:lnTo>
                  <a:lnTo>
                    <a:pt x="84" y="120"/>
                  </a:lnTo>
                  <a:lnTo>
                    <a:pt x="78" y="118"/>
                  </a:lnTo>
                  <a:lnTo>
                    <a:pt x="70" y="116"/>
                  </a:lnTo>
                  <a:lnTo>
                    <a:pt x="65" y="116"/>
                  </a:lnTo>
                  <a:lnTo>
                    <a:pt x="61" y="116"/>
                  </a:lnTo>
                  <a:lnTo>
                    <a:pt x="55" y="116"/>
                  </a:lnTo>
                  <a:lnTo>
                    <a:pt x="51" y="118"/>
                  </a:lnTo>
                  <a:lnTo>
                    <a:pt x="46" y="116"/>
                  </a:lnTo>
                  <a:lnTo>
                    <a:pt x="40" y="116"/>
                  </a:lnTo>
                  <a:lnTo>
                    <a:pt x="36" y="116"/>
                  </a:lnTo>
                  <a:lnTo>
                    <a:pt x="32" y="116"/>
                  </a:lnTo>
                  <a:lnTo>
                    <a:pt x="27" y="114"/>
                  </a:lnTo>
                  <a:lnTo>
                    <a:pt x="25" y="114"/>
                  </a:lnTo>
                  <a:lnTo>
                    <a:pt x="25" y="109"/>
                  </a:lnTo>
                  <a:lnTo>
                    <a:pt x="25" y="105"/>
                  </a:lnTo>
                  <a:lnTo>
                    <a:pt x="25" y="101"/>
                  </a:lnTo>
                  <a:lnTo>
                    <a:pt x="27" y="101"/>
                  </a:lnTo>
                  <a:lnTo>
                    <a:pt x="40" y="101"/>
                  </a:lnTo>
                  <a:lnTo>
                    <a:pt x="40" y="86"/>
                  </a:lnTo>
                  <a:lnTo>
                    <a:pt x="38" y="86"/>
                  </a:lnTo>
                  <a:lnTo>
                    <a:pt x="34" y="86"/>
                  </a:lnTo>
                  <a:lnTo>
                    <a:pt x="30" y="86"/>
                  </a:lnTo>
                  <a:lnTo>
                    <a:pt x="30" y="84"/>
                  </a:lnTo>
                  <a:lnTo>
                    <a:pt x="30" y="76"/>
                  </a:lnTo>
                  <a:lnTo>
                    <a:pt x="32" y="69"/>
                  </a:lnTo>
                  <a:lnTo>
                    <a:pt x="30" y="63"/>
                  </a:lnTo>
                  <a:lnTo>
                    <a:pt x="27" y="59"/>
                  </a:lnTo>
                  <a:lnTo>
                    <a:pt x="21" y="59"/>
                  </a:lnTo>
                  <a:lnTo>
                    <a:pt x="17" y="61"/>
                  </a:lnTo>
                  <a:lnTo>
                    <a:pt x="15" y="65"/>
                  </a:lnTo>
                  <a:lnTo>
                    <a:pt x="15" y="69"/>
                  </a:lnTo>
                  <a:lnTo>
                    <a:pt x="15" y="73"/>
                  </a:lnTo>
                  <a:lnTo>
                    <a:pt x="17" y="78"/>
                  </a:lnTo>
                  <a:lnTo>
                    <a:pt x="19" y="84"/>
                  </a:lnTo>
                  <a:lnTo>
                    <a:pt x="17" y="88"/>
                  </a:lnTo>
                  <a:lnTo>
                    <a:pt x="11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5" name="Freeform 48"/>
            <p:cNvSpPr>
              <a:spLocks/>
            </p:cNvSpPr>
            <p:nvPr/>
          </p:nvSpPr>
          <p:spPr bwMode="auto">
            <a:xfrm>
              <a:off x="1254" y="3261"/>
              <a:ext cx="49" cy="47"/>
            </a:xfrm>
            <a:custGeom>
              <a:avLst/>
              <a:gdLst>
                <a:gd name="T0" fmla="*/ 0 w 99"/>
                <a:gd name="T1" fmla="*/ 1 h 93"/>
                <a:gd name="T2" fmla="*/ 0 w 99"/>
                <a:gd name="T3" fmla="*/ 1 h 93"/>
                <a:gd name="T4" fmla="*/ 0 w 99"/>
                <a:gd name="T5" fmla="*/ 1 h 93"/>
                <a:gd name="T6" fmla="*/ 0 w 99"/>
                <a:gd name="T7" fmla="*/ 1 h 93"/>
                <a:gd name="T8" fmla="*/ 0 w 99"/>
                <a:gd name="T9" fmla="*/ 1 h 93"/>
                <a:gd name="T10" fmla="*/ 0 w 99"/>
                <a:gd name="T11" fmla="*/ 1 h 93"/>
                <a:gd name="T12" fmla="*/ 0 w 99"/>
                <a:gd name="T13" fmla="*/ 1 h 93"/>
                <a:gd name="T14" fmla="*/ 0 w 99"/>
                <a:gd name="T15" fmla="*/ 1 h 93"/>
                <a:gd name="T16" fmla="*/ 0 w 99"/>
                <a:gd name="T17" fmla="*/ 1 h 93"/>
                <a:gd name="T18" fmla="*/ 0 w 99"/>
                <a:gd name="T19" fmla="*/ 1 h 93"/>
                <a:gd name="T20" fmla="*/ 0 w 99"/>
                <a:gd name="T21" fmla="*/ 1 h 93"/>
                <a:gd name="T22" fmla="*/ 0 w 99"/>
                <a:gd name="T23" fmla="*/ 1 h 93"/>
                <a:gd name="T24" fmla="*/ 0 w 99"/>
                <a:gd name="T25" fmla="*/ 1 h 93"/>
                <a:gd name="T26" fmla="*/ 0 w 99"/>
                <a:gd name="T27" fmla="*/ 1 h 93"/>
                <a:gd name="T28" fmla="*/ 0 w 99"/>
                <a:gd name="T29" fmla="*/ 1 h 93"/>
                <a:gd name="T30" fmla="*/ 0 w 99"/>
                <a:gd name="T31" fmla="*/ 1 h 93"/>
                <a:gd name="T32" fmla="*/ 0 w 99"/>
                <a:gd name="T33" fmla="*/ 1 h 93"/>
                <a:gd name="T34" fmla="*/ 0 w 99"/>
                <a:gd name="T35" fmla="*/ 1 h 93"/>
                <a:gd name="T36" fmla="*/ 0 w 99"/>
                <a:gd name="T37" fmla="*/ 1 h 93"/>
                <a:gd name="T38" fmla="*/ 0 w 99"/>
                <a:gd name="T39" fmla="*/ 1 h 93"/>
                <a:gd name="T40" fmla="*/ 0 w 99"/>
                <a:gd name="T41" fmla="*/ 1 h 93"/>
                <a:gd name="T42" fmla="*/ 0 w 99"/>
                <a:gd name="T43" fmla="*/ 1 h 93"/>
                <a:gd name="T44" fmla="*/ 0 w 99"/>
                <a:gd name="T45" fmla="*/ 1 h 93"/>
                <a:gd name="T46" fmla="*/ 0 w 99"/>
                <a:gd name="T47" fmla="*/ 1 h 93"/>
                <a:gd name="T48" fmla="*/ 0 w 99"/>
                <a:gd name="T49" fmla="*/ 1 h 93"/>
                <a:gd name="T50" fmla="*/ 0 w 99"/>
                <a:gd name="T51" fmla="*/ 1 h 93"/>
                <a:gd name="T52" fmla="*/ 0 w 99"/>
                <a:gd name="T53" fmla="*/ 1 h 93"/>
                <a:gd name="T54" fmla="*/ 0 w 99"/>
                <a:gd name="T55" fmla="*/ 1 h 93"/>
                <a:gd name="T56" fmla="*/ 0 w 99"/>
                <a:gd name="T57" fmla="*/ 1 h 93"/>
                <a:gd name="T58" fmla="*/ 0 w 99"/>
                <a:gd name="T59" fmla="*/ 1 h 93"/>
                <a:gd name="T60" fmla="*/ 0 w 99"/>
                <a:gd name="T61" fmla="*/ 1 h 93"/>
                <a:gd name="T62" fmla="*/ 0 w 99"/>
                <a:gd name="T63" fmla="*/ 1 h 93"/>
                <a:gd name="T64" fmla="*/ 0 w 99"/>
                <a:gd name="T65" fmla="*/ 1 h 93"/>
                <a:gd name="T66" fmla="*/ 0 w 99"/>
                <a:gd name="T67" fmla="*/ 1 h 93"/>
                <a:gd name="T68" fmla="*/ 0 w 99"/>
                <a:gd name="T69" fmla="*/ 1 h 93"/>
                <a:gd name="T70" fmla="*/ 0 w 99"/>
                <a:gd name="T71" fmla="*/ 1 h 93"/>
                <a:gd name="T72" fmla="*/ 0 w 99"/>
                <a:gd name="T73" fmla="*/ 1 h 93"/>
                <a:gd name="T74" fmla="*/ 0 w 99"/>
                <a:gd name="T75" fmla="*/ 1 h 93"/>
                <a:gd name="T76" fmla="*/ 0 w 99"/>
                <a:gd name="T77" fmla="*/ 0 h 93"/>
                <a:gd name="T78" fmla="*/ 0 w 99"/>
                <a:gd name="T79" fmla="*/ 0 h 93"/>
                <a:gd name="T80" fmla="*/ 0 w 99"/>
                <a:gd name="T81" fmla="*/ 0 h 93"/>
                <a:gd name="T82" fmla="*/ 0 w 99"/>
                <a:gd name="T83" fmla="*/ 1 h 93"/>
                <a:gd name="T84" fmla="*/ 0 w 99"/>
                <a:gd name="T85" fmla="*/ 1 h 93"/>
                <a:gd name="T86" fmla="*/ 0 w 99"/>
                <a:gd name="T87" fmla="*/ 1 h 93"/>
                <a:gd name="T88" fmla="*/ 0 w 99"/>
                <a:gd name="T89" fmla="*/ 1 h 93"/>
                <a:gd name="T90" fmla="*/ 0 w 99"/>
                <a:gd name="T91" fmla="*/ 1 h 93"/>
                <a:gd name="T92" fmla="*/ 0 w 99"/>
                <a:gd name="T93" fmla="*/ 1 h 9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9"/>
                <a:gd name="T142" fmla="*/ 0 h 93"/>
                <a:gd name="T143" fmla="*/ 99 w 99"/>
                <a:gd name="T144" fmla="*/ 93 h 9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9" h="93">
                  <a:moveTo>
                    <a:pt x="7" y="8"/>
                  </a:moveTo>
                  <a:lnTo>
                    <a:pt x="7" y="8"/>
                  </a:lnTo>
                  <a:lnTo>
                    <a:pt x="7" y="11"/>
                  </a:lnTo>
                  <a:lnTo>
                    <a:pt x="9" y="17"/>
                  </a:lnTo>
                  <a:lnTo>
                    <a:pt x="13" y="21"/>
                  </a:lnTo>
                  <a:lnTo>
                    <a:pt x="17" y="21"/>
                  </a:lnTo>
                  <a:lnTo>
                    <a:pt x="25" y="21"/>
                  </a:lnTo>
                  <a:lnTo>
                    <a:pt x="32" y="21"/>
                  </a:lnTo>
                  <a:lnTo>
                    <a:pt x="36" y="27"/>
                  </a:lnTo>
                  <a:lnTo>
                    <a:pt x="38" y="30"/>
                  </a:lnTo>
                  <a:lnTo>
                    <a:pt x="40" y="38"/>
                  </a:lnTo>
                  <a:lnTo>
                    <a:pt x="40" y="42"/>
                  </a:lnTo>
                  <a:lnTo>
                    <a:pt x="36" y="47"/>
                  </a:lnTo>
                  <a:lnTo>
                    <a:pt x="30" y="47"/>
                  </a:lnTo>
                  <a:lnTo>
                    <a:pt x="27" y="49"/>
                  </a:lnTo>
                  <a:lnTo>
                    <a:pt x="21" y="51"/>
                  </a:lnTo>
                  <a:lnTo>
                    <a:pt x="15" y="55"/>
                  </a:lnTo>
                  <a:lnTo>
                    <a:pt x="9" y="57"/>
                  </a:lnTo>
                  <a:lnTo>
                    <a:pt x="6" y="61"/>
                  </a:lnTo>
                  <a:lnTo>
                    <a:pt x="2" y="61"/>
                  </a:lnTo>
                  <a:lnTo>
                    <a:pt x="2" y="63"/>
                  </a:lnTo>
                  <a:lnTo>
                    <a:pt x="2" y="66"/>
                  </a:lnTo>
                  <a:lnTo>
                    <a:pt x="0" y="72"/>
                  </a:lnTo>
                  <a:lnTo>
                    <a:pt x="2" y="78"/>
                  </a:lnTo>
                  <a:lnTo>
                    <a:pt x="6" y="82"/>
                  </a:lnTo>
                  <a:lnTo>
                    <a:pt x="9" y="82"/>
                  </a:lnTo>
                  <a:lnTo>
                    <a:pt x="17" y="82"/>
                  </a:lnTo>
                  <a:lnTo>
                    <a:pt x="23" y="82"/>
                  </a:lnTo>
                  <a:lnTo>
                    <a:pt x="32" y="82"/>
                  </a:lnTo>
                  <a:lnTo>
                    <a:pt x="40" y="82"/>
                  </a:lnTo>
                  <a:lnTo>
                    <a:pt x="47" y="82"/>
                  </a:lnTo>
                  <a:lnTo>
                    <a:pt x="51" y="82"/>
                  </a:lnTo>
                  <a:lnTo>
                    <a:pt x="55" y="82"/>
                  </a:lnTo>
                  <a:lnTo>
                    <a:pt x="78" y="93"/>
                  </a:lnTo>
                  <a:lnTo>
                    <a:pt x="80" y="91"/>
                  </a:lnTo>
                  <a:lnTo>
                    <a:pt x="82" y="87"/>
                  </a:lnTo>
                  <a:lnTo>
                    <a:pt x="84" y="84"/>
                  </a:lnTo>
                  <a:lnTo>
                    <a:pt x="80" y="80"/>
                  </a:lnTo>
                  <a:lnTo>
                    <a:pt x="72" y="76"/>
                  </a:lnTo>
                  <a:lnTo>
                    <a:pt x="68" y="72"/>
                  </a:lnTo>
                  <a:lnTo>
                    <a:pt x="61" y="70"/>
                  </a:lnTo>
                  <a:lnTo>
                    <a:pt x="57" y="70"/>
                  </a:lnTo>
                  <a:lnTo>
                    <a:pt x="51" y="70"/>
                  </a:lnTo>
                  <a:lnTo>
                    <a:pt x="47" y="68"/>
                  </a:lnTo>
                  <a:lnTo>
                    <a:pt x="40" y="68"/>
                  </a:lnTo>
                  <a:lnTo>
                    <a:pt x="34" y="68"/>
                  </a:lnTo>
                  <a:lnTo>
                    <a:pt x="28" y="66"/>
                  </a:lnTo>
                  <a:lnTo>
                    <a:pt x="23" y="66"/>
                  </a:lnTo>
                  <a:lnTo>
                    <a:pt x="21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5" y="66"/>
                  </a:lnTo>
                  <a:lnTo>
                    <a:pt x="30" y="65"/>
                  </a:lnTo>
                  <a:lnTo>
                    <a:pt x="38" y="65"/>
                  </a:lnTo>
                  <a:lnTo>
                    <a:pt x="44" y="61"/>
                  </a:lnTo>
                  <a:lnTo>
                    <a:pt x="49" y="59"/>
                  </a:lnTo>
                  <a:lnTo>
                    <a:pt x="55" y="55"/>
                  </a:lnTo>
                  <a:lnTo>
                    <a:pt x="59" y="51"/>
                  </a:lnTo>
                  <a:lnTo>
                    <a:pt x="59" y="46"/>
                  </a:lnTo>
                  <a:lnTo>
                    <a:pt x="59" y="40"/>
                  </a:lnTo>
                  <a:lnTo>
                    <a:pt x="59" y="36"/>
                  </a:lnTo>
                  <a:lnTo>
                    <a:pt x="59" y="30"/>
                  </a:lnTo>
                  <a:lnTo>
                    <a:pt x="59" y="25"/>
                  </a:lnTo>
                  <a:lnTo>
                    <a:pt x="59" y="21"/>
                  </a:lnTo>
                  <a:lnTo>
                    <a:pt x="59" y="19"/>
                  </a:lnTo>
                  <a:lnTo>
                    <a:pt x="65" y="23"/>
                  </a:lnTo>
                  <a:lnTo>
                    <a:pt x="70" y="25"/>
                  </a:lnTo>
                  <a:lnTo>
                    <a:pt x="76" y="27"/>
                  </a:lnTo>
                  <a:lnTo>
                    <a:pt x="84" y="23"/>
                  </a:lnTo>
                  <a:lnTo>
                    <a:pt x="91" y="23"/>
                  </a:lnTo>
                  <a:lnTo>
                    <a:pt x="97" y="21"/>
                  </a:lnTo>
                  <a:lnTo>
                    <a:pt x="99" y="19"/>
                  </a:lnTo>
                  <a:lnTo>
                    <a:pt x="95" y="11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87" y="2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3" y="2"/>
                  </a:lnTo>
                  <a:lnTo>
                    <a:pt x="55" y="2"/>
                  </a:lnTo>
                  <a:lnTo>
                    <a:pt x="49" y="2"/>
                  </a:lnTo>
                  <a:lnTo>
                    <a:pt x="44" y="4"/>
                  </a:lnTo>
                  <a:lnTo>
                    <a:pt x="38" y="4"/>
                  </a:lnTo>
                  <a:lnTo>
                    <a:pt x="30" y="4"/>
                  </a:lnTo>
                  <a:lnTo>
                    <a:pt x="27" y="4"/>
                  </a:lnTo>
                  <a:lnTo>
                    <a:pt x="21" y="4"/>
                  </a:lnTo>
                  <a:lnTo>
                    <a:pt x="17" y="6"/>
                  </a:lnTo>
                  <a:lnTo>
                    <a:pt x="9" y="6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6" name="Freeform 49"/>
            <p:cNvSpPr>
              <a:spLocks/>
            </p:cNvSpPr>
            <p:nvPr/>
          </p:nvSpPr>
          <p:spPr bwMode="auto">
            <a:xfrm>
              <a:off x="1280" y="3354"/>
              <a:ext cx="77" cy="68"/>
            </a:xfrm>
            <a:custGeom>
              <a:avLst/>
              <a:gdLst>
                <a:gd name="T0" fmla="*/ 1 w 154"/>
                <a:gd name="T1" fmla="*/ 0 h 137"/>
                <a:gd name="T2" fmla="*/ 1 w 154"/>
                <a:gd name="T3" fmla="*/ 0 h 137"/>
                <a:gd name="T4" fmla="*/ 1 w 154"/>
                <a:gd name="T5" fmla="*/ 0 h 137"/>
                <a:gd name="T6" fmla="*/ 1 w 154"/>
                <a:gd name="T7" fmla="*/ 0 h 137"/>
                <a:gd name="T8" fmla="*/ 1 w 154"/>
                <a:gd name="T9" fmla="*/ 0 h 137"/>
                <a:gd name="T10" fmla="*/ 1 w 154"/>
                <a:gd name="T11" fmla="*/ 0 h 137"/>
                <a:gd name="T12" fmla="*/ 1 w 154"/>
                <a:gd name="T13" fmla="*/ 0 h 137"/>
                <a:gd name="T14" fmla="*/ 1 w 154"/>
                <a:gd name="T15" fmla="*/ 0 h 137"/>
                <a:gd name="T16" fmla="*/ 0 w 154"/>
                <a:gd name="T17" fmla="*/ 0 h 137"/>
                <a:gd name="T18" fmla="*/ 1 w 154"/>
                <a:gd name="T19" fmla="*/ 0 h 137"/>
                <a:gd name="T20" fmla="*/ 1 w 154"/>
                <a:gd name="T21" fmla="*/ 0 h 137"/>
                <a:gd name="T22" fmla="*/ 1 w 154"/>
                <a:gd name="T23" fmla="*/ 0 h 137"/>
                <a:gd name="T24" fmla="*/ 1 w 154"/>
                <a:gd name="T25" fmla="*/ 0 h 137"/>
                <a:gd name="T26" fmla="*/ 1 w 154"/>
                <a:gd name="T27" fmla="*/ 0 h 137"/>
                <a:gd name="T28" fmla="*/ 1 w 154"/>
                <a:gd name="T29" fmla="*/ 0 h 137"/>
                <a:gd name="T30" fmla="*/ 1 w 154"/>
                <a:gd name="T31" fmla="*/ 0 h 137"/>
                <a:gd name="T32" fmla="*/ 1 w 154"/>
                <a:gd name="T33" fmla="*/ 0 h 137"/>
                <a:gd name="T34" fmla="*/ 1 w 154"/>
                <a:gd name="T35" fmla="*/ 0 h 137"/>
                <a:gd name="T36" fmla="*/ 1 w 154"/>
                <a:gd name="T37" fmla="*/ 0 h 137"/>
                <a:gd name="T38" fmla="*/ 1 w 154"/>
                <a:gd name="T39" fmla="*/ 0 h 137"/>
                <a:gd name="T40" fmla="*/ 1 w 154"/>
                <a:gd name="T41" fmla="*/ 0 h 137"/>
                <a:gd name="T42" fmla="*/ 1 w 154"/>
                <a:gd name="T43" fmla="*/ 0 h 137"/>
                <a:gd name="T44" fmla="*/ 1 w 154"/>
                <a:gd name="T45" fmla="*/ 0 h 137"/>
                <a:gd name="T46" fmla="*/ 1 w 154"/>
                <a:gd name="T47" fmla="*/ 0 h 137"/>
                <a:gd name="T48" fmla="*/ 1 w 154"/>
                <a:gd name="T49" fmla="*/ 0 h 137"/>
                <a:gd name="T50" fmla="*/ 1 w 154"/>
                <a:gd name="T51" fmla="*/ 0 h 137"/>
                <a:gd name="T52" fmla="*/ 1 w 154"/>
                <a:gd name="T53" fmla="*/ 0 h 137"/>
                <a:gd name="T54" fmla="*/ 1 w 154"/>
                <a:gd name="T55" fmla="*/ 0 h 137"/>
                <a:gd name="T56" fmla="*/ 1 w 154"/>
                <a:gd name="T57" fmla="*/ 0 h 137"/>
                <a:gd name="T58" fmla="*/ 1 w 154"/>
                <a:gd name="T59" fmla="*/ 0 h 137"/>
                <a:gd name="T60" fmla="*/ 1 w 154"/>
                <a:gd name="T61" fmla="*/ 0 h 137"/>
                <a:gd name="T62" fmla="*/ 1 w 154"/>
                <a:gd name="T63" fmla="*/ 0 h 137"/>
                <a:gd name="T64" fmla="*/ 1 w 154"/>
                <a:gd name="T65" fmla="*/ 0 h 137"/>
                <a:gd name="T66" fmla="*/ 1 w 154"/>
                <a:gd name="T67" fmla="*/ 0 h 137"/>
                <a:gd name="T68" fmla="*/ 1 w 154"/>
                <a:gd name="T69" fmla="*/ 0 h 137"/>
                <a:gd name="T70" fmla="*/ 1 w 154"/>
                <a:gd name="T71" fmla="*/ 0 h 137"/>
                <a:gd name="T72" fmla="*/ 1 w 154"/>
                <a:gd name="T73" fmla="*/ 0 h 137"/>
                <a:gd name="T74" fmla="*/ 1 w 154"/>
                <a:gd name="T75" fmla="*/ 0 h 137"/>
                <a:gd name="T76" fmla="*/ 1 w 154"/>
                <a:gd name="T77" fmla="*/ 0 h 137"/>
                <a:gd name="T78" fmla="*/ 1 w 154"/>
                <a:gd name="T79" fmla="*/ 0 h 137"/>
                <a:gd name="T80" fmla="*/ 1 w 154"/>
                <a:gd name="T81" fmla="*/ 0 h 137"/>
                <a:gd name="T82" fmla="*/ 1 w 154"/>
                <a:gd name="T83" fmla="*/ 0 h 137"/>
                <a:gd name="T84" fmla="*/ 1 w 154"/>
                <a:gd name="T85" fmla="*/ 0 h 137"/>
                <a:gd name="T86" fmla="*/ 1 w 154"/>
                <a:gd name="T87" fmla="*/ 0 h 137"/>
                <a:gd name="T88" fmla="*/ 1 w 154"/>
                <a:gd name="T89" fmla="*/ 0 h 137"/>
                <a:gd name="T90" fmla="*/ 1 w 154"/>
                <a:gd name="T91" fmla="*/ 0 h 1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4"/>
                <a:gd name="T139" fmla="*/ 0 h 137"/>
                <a:gd name="T140" fmla="*/ 154 w 154"/>
                <a:gd name="T141" fmla="*/ 137 h 13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4" h="137">
                  <a:moveTo>
                    <a:pt x="78" y="0"/>
                  </a:moveTo>
                  <a:lnTo>
                    <a:pt x="72" y="0"/>
                  </a:lnTo>
                  <a:lnTo>
                    <a:pt x="69" y="2"/>
                  </a:lnTo>
                  <a:lnTo>
                    <a:pt x="63" y="6"/>
                  </a:lnTo>
                  <a:lnTo>
                    <a:pt x="59" y="10"/>
                  </a:lnTo>
                  <a:lnTo>
                    <a:pt x="52" y="14"/>
                  </a:lnTo>
                  <a:lnTo>
                    <a:pt x="48" y="17"/>
                  </a:lnTo>
                  <a:lnTo>
                    <a:pt x="42" y="19"/>
                  </a:lnTo>
                  <a:lnTo>
                    <a:pt x="40" y="23"/>
                  </a:lnTo>
                  <a:lnTo>
                    <a:pt x="34" y="23"/>
                  </a:lnTo>
                  <a:lnTo>
                    <a:pt x="31" y="25"/>
                  </a:lnTo>
                  <a:lnTo>
                    <a:pt x="23" y="27"/>
                  </a:lnTo>
                  <a:lnTo>
                    <a:pt x="17" y="29"/>
                  </a:lnTo>
                  <a:lnTo>
                    <a:pt x="12" y="31"/>
                  </a:lnTo>
                  <a:lnTo>
                    <a:pt x="8" y="34"/>
                  </a:lnTo>
                  <a:lnTo>
                    <a:pt x="6" y="38"/>
                  </a:lnTo>
                  <a:lnTo>
                    <a:pt x="8" y="46"/>
                  </a:lnTo>
                  <a:lnTo>
                    <a:pt x="10" y="50"/>
                  </a:lnTo>
                  <a:lnTo>
                    <a:pt x="15" y="55"/>
                  </a:lnTo>
                  <a:lnTo>
                    <a:pt x="21" y="59"/>
                  </a:lnTo>
                  <a:lnTo>
                    <a:pt x="27" y="63"/>
                  </a:lnTo>
                  <a:lnTo>
                    <a:pt x="33" y="65"/>
                  </a:lnTo>
                  <a:lnTo>
                    <a:pt x="38" y="67"/>
                  </a:lnTo>
                  <a:lnTo>
                    <a:pt x="42" y="69"/>
                  </a:lnTo>
                  <a:lnTo>
                    <a:pt x="44" y="69"/>
                  </a:lnTo>
                  <a:lnTo>
                    <a:pt x="38" y="84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0" y="97"/>
                  </a:lnTo>
                  <a:lnTo>
                    <a:pt x="2" y="103"/>
                  </a:lnTo>
                  <a:lnTo>
                    <a:pt x="8" y="107"/>
                  </a:lnTo>
                  <a:lnTo>
                    <a:pt x="10" y="107"/>
                  </a:lnTo>
                  <a:lnTo>
                    <a:pt x="17" y="107"/>
                  </a:lnTo>
                  <a:lnTo>
                    <a:pt x="23" y="107"/>
                  </a:lnTo>
                  <a:lnTo>
                    <a:pt x="33" y="109"/>
                  </a:lnTo>
                  <a:lnTo>
                    <a:pt x="40" y="109"/>
                  </a:lnTo>
                  <a:lnTo>
                    <a:pt x="50" y="109"/>
                  </a:lnTo>
                  <a:lnTo>
                    <a:pt x="55" y="107"/>
                  </a:lnTo>
                  <a:lnTo>
                    <a:pt x="59" y="105"/>
                  </a:lnTo>
                  <a:lnTo>
                    <a:pt x="61" y="95"/>
                  </a:lnTo>
                  <a:lnTo>
                    <a:pt x="61" y="88"/>
                  </a:lnTo>
                  <a:lnTo>
                    <a:pt x="61" y="80"/>
                  </a:lnTo>
                  <a:lnTo>
                    <a:pt x="63" y="78"/>
                  </a:lnTo>
                  <a:lnTo>
                    <a:pt x="65" y="78"/>
                  </a:lnTo>
                  <a:lnTo>
                    <a:pt x="74" y="82"/>
                  </a:lnTo>
                  <a:lnTo>
                    <a:pt x="78" y="84"/>
                  </a:lnTo>
                  <a:lnTo>
                    <a:pt x="82" y="84"/>
                  </a:lnTo>
                  <a:lnTo>
                    <a:pt x="86" y="88"/>
                  </a:lnTo>
                  <a:lnTo>
                    <a:pt x="88" y="90"/>
                  </a:lnTo>
                  <a:lnTo>
                    <a:pt x="88" y="93"/>
                  </a:lnTo>
                  <a:lnTo>
                    <a:pt x="86" y="101"/>
                  </a:lnTo>
                  <a:lnTo>
                    <a:pt x="80" y="107"/>
                  </a:lnTo>
                  <a:lnTo>
                    <a:pt x="76" y="112"/>
                  </a:lnTo>
                  <a:lnTo>
                    <a:pt x="71" y="116"/>
                  </a:lnTo>
                  <a:lnTo>
                    <a:pt x="69" y="124"/>
                  </a:lnTo>
                  <a:lnTo>
                    <a:pt x="67" y="129"/>
                  </a:lnTo>
                  <a:lnTo>
                    <a:pt x="67" y="131"/>
                  </a:lnTo>
                  <a:lnTo>
                    <a:pt x="71" y="131"/>
                  </a:lnTo>
                  <a:lnTo>
                    <a:pt x="76" y="131"/>
                  </a:lnTo>
                  <a:lnTo>
                    <a:pt x="84" y="133"/>
                  </a:lnTo>
                  <a:lnTo>
                    <a:pt x="91" y="133"/>
                  </a:lnTo>
                  <a:lnTo>
                    <a:pt x="99" y="135"/>
                  </a:lnTo>
                  <a:lnTo>
                    <a:pt x="105" y="135"/>
                  </a:lnTo>
                  <a:lnTo>
                    <a:pt x="110" y="137"/>
                  </a:lnTo>
                  <a:lnTo>
                    <a:pt x="118" y="135"/>
                  </a:lnTo>
                  <a:lnTo>
                    <a:pt x="126" y="135"/>
                  </a:lnTo>
                  <a:lnTo>
                    <a:pt x="131" y="131"/>
                  </a:lnTo>
                  <a:lnTo>
                    <a:pt x="137" y="129"/>
                  </a:lnTo>
                  <a:lnTo>
                    <a:pt x="139" y="126"/>
                  </a:lnTo>
                  <a:lnTo>
                    <a:pt x="143" y="124"/>
                  </a:lnTo>
                  <a:lnTo>
                    <a:pt x="147" y="122"/>
                  </a:lnTo>
                  <a:lnTo>
                    <a:pt x="150" y="120"/>
                  </a:lnTo>
                  <a:lnTo>
                    <a:pt x="152" y="118"/>
                  </a:lnTo>
                  <a:lnTo>
                    <a:pt x="154" y="114"/>
                  </a:lnTo>
                  <a:lnTo>
                    <a:pt x="152" y="112"/>
                  </a:lnTo>
                  <a:lnTo>
                    <a:pt x="150" y="112"/>
                  </a:lnTo>
                  <a:lnTo>
                    <a:pt x="145" y="110"/>
                  </a:lnTo>
                  <a:lnTo>
                    <a:pt x="139" y="110"/>
                  </a:lnTo>
                  <a:lnTo>
                    <a:pt x="133" y="112"/>
                  </a:lnTo>
                  <a:lnTo>
                    <a:pt x="129" y="114"/>
                  </a:lnTo>
                  <a:lnTo>
                    <a:pt x="124" y="118"/>
                  </a:lnTo>
                  <a:lnTo>
                    <a:pt x="118" y="122"/>
                  </a:lnTo>
                  <a:lnTo>
                    <a:pt x="112" y="120"/>
                  </a:lnTo>
                  <a:lnTo>
                    <a:pt x="105" y="120"/>
                  </a:lnTo>
                  <a:lnTo>
                    <a:pt x="99" y="116"/>
                  </a:lnTo>
                  <a:lnTo>
                    <a:pt x="97" y="114"/>
                  </a:lnTo>
                  <a:lnTo>
                    <a:pt x="99" y="110"/>
                  </a:lnTo>
                  <a:lnTo>
                    <a:pt x="103" y="109"/>
                  </a:lnTo>
                  <a:lnTo>
                    <a:pt x="107" y="105"/>
                  </a:lnTo>
                  <a:lnTo>
                    <a:pt x="112" y="103"/>
                  </a:lnTo>
                  <a:lnTo>
                    <a:pt x="118" y="95"/>
                  </a:lnTo>
                  <a:lnTo>
                    <a:pt x="118" y="88"/>
                  </a:lnTo>
                  <a:lnTo>
                    <a:pt x="116" y="82"/>
                  </a:lnTo>
                  <a:lnTo>
                    <a:pt x="114" y="76"/>
                  </a:lnTo>
                  <a:lnTo>
                    <a:pt x="110" y="72"/>
                  </a:lnTo>
                  <a:lnTo>
                    <a:pt x="107" y="69"/>
                  </a:lnTo>
                  <a:lnTo>
                    <a:pt x="103" y="65"/>
                  </a:lnTo>
                  <a:lnTo>
                    <a:pt x="97" y="63"/>
                  </a:lnTo>
                  <a:lnTo>
                    <a:pt x="91" y="59"/>
                  </a:lnTo>
                  <a:lnTo>
                    <a:pt x="88" y="59"/>
                  </a:lnTo>
                  <a:lnTo>
                    <a:pt x="78" y="57"/>
                  </a:lnTo>
                  <a:lnTo>
                    <a:pt x="72" y="57"/>
                  </a:lnTo>
                  <a:lnTo>
                    <a:pt x="65" y="55"/>
                  </a:lnTo>
                  <a:lnTo>
                    <a:pt x="57" y="55"/>
                  </a:lnTo>
                  <a:lnTo>
                    <a:pt x="52" y="52"/>
                  </a:lnTo>
                  <a:lnTo>
                    <a:pt x="46" y="50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2" y="40"/>
                  </a:lnTo>
                  <a:lnTo>
                    <a:pt x="46" y="38"/>
                  </a:lnTo>
                  <a:lnTo>
                    <a:pt x="52" y="34"/>
                  </a:lnTo>
                  <a:lnTo>
                    <a:pt x="55" y="31"/>
                  </a:lnTo>
                  <a:lnTo>
                    <a:pt x="61" y="29"/>
                  </a:lnTo>
                  <a:lnTo>
                    <a:pt x="67" y="29"/>
                  </a:lnTo>
                  <a:lnTo>
                    <a:pt x="69" y="29"/>
                  </a:lnTo>
                  <a:lnTo>
                    <a:pt x="72" y="29"/>
                  </a:lnTo>
                  <a:lnTo>
                    <a:pt x="74" y="34"/>
                  </a:lnTo>
                  <a:lnTo>
                    <a:pt x="78" y="40"/>
                  </a:lnTo>
                  <a:lnTo>
                    <a:pt x="80" y="46"/>
                  </a:lnTo>
                  <a:lnTo>
                    <a:pt x="86" y="48"/>
                  </a:lnTo>
                  <a:lnTo>
                    <a:pt x="88" y="48"/>
                  </a:lnTo>
                  <a:lnTo>
                    <a:pt x="91" y="48"/>
                  </a:lnTo>
                  <a:lnTo>
                    <a:pt x="97" y="48"/>
                  </a:lnTo>
                  <a:lnTo>
                    <a:pt x="101" y="48"/>
                  </a:lnTo>
                  <a:lnTo>
                    <a:pt x="107" y="48"/>
                  </a:lnTo>
                  <a:lnTo>
                    <a:pt x="110" y="44"/>
                  </a:lnTo>
                  <a:lnTo>
                    <a:pt x="110" y="36"/>
                  </a:lnTo>
                  <a:lnTo>
                    <a:pt x="110" y="29"/>
                  </a:lnTo>
                  <a:lnTo>
                    <a:pt x="107" y="19"/>
                  </a:lnTo>
                  <a:lnTo>
                    <a:pt x="105" y="12"/>
                  </a:lnTo>
                  <a:lnTo>
                    <a:pt x="99" y="8"/>
                  </a:lnTo>
                  <a:lnTo>
                    <a:pt x="95" y="6"/>
                  </a:lnTo>
                  <a:lnTo>
                    <a:pt x="90" y="2"/>
                  </a:lnTo>
                  <a:lnTo>
                    <a:pt x="88" y="2"/>
                  </a:lnTo>
                  <a:lnTo>
                    <a:pt x="8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7" name="Freeform 50"/>
            <p:cNvSpPr>
              <a:spLocks/>
            </p:cNvSpPr>
            <p:nvPr/>
          </p:nvSpPr>
          <p:spPr bwMode="auto">
            <a:xfrm>
              <a:off x="1361" y="3278"/>
              <a:ext cx="16" cy="19"/>
            </a:xfrm>
            <a:custGeom>
              <a:avLst/>
              <a:gdLst>
                <a:gd name="T0" fmla="*/ 1 w 32"/>
                <a:gd name="T1" fmla="*/ 0 h 38"/>
                <a:gd name="T2" fmla="*/ 1 w 32"/>
                <a:gd name="T3" fmla="*/ 1 h 38"/>
                <a:gd name="T4" fmla="*/ 0 w 32"/>
                <a:gd name="T5" fmla="*/ 1 h 38"/>
                <a:gd name="T6" fmla="*/ 0 w 32"/>
                <a:gd name="T7" fmla="*/ 1 h 38"/>
                <a:gd name="T8" fmla="*/ 1 w 32"/>
                <a:gd name="T9" fmla="*/ 1 h 38"/>
                <a:gd name="T10" fmla="*/ 1 w 32"/>
                <a:gd name="T11" fmla="*/ 1 h 38"/>
                <a:gd name="T12" fmla="*/ 1 w 32"/>
                <a:gd name="T13" fmla="*/ 1 h 38"/>
                <a:gd name="T14" fmla="*/ 1 w 32"/>
                <a:gd name="T15" fmla="*/ 1 h 38"/>
                <a:gd name="T16" fmla="*/ 1 w 32"/>
                <a:gd name="T17" fmla="*/ 1 h 38"/>
                <a:gd name="T18" fmla="*/ 1 w 32"/>
                <a:gd name="T19" fmla="*/ 1 h 38"/>
                <a:gd name="T20" fmla="*/ 1 w 32"/>
                <a:gd name="T21" fmla="*/ 0 h 38"/>
                <a:gd name="T22" fmla="*/ 1 w 32"/>
                <a:gd name="T23" fmla="*/ 0 h 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38"/>
                <a:gd name="T38" fmla="*/ 32 w 32"/>
                <a:gd name="T39" fmla="*/ 38 h 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38">
                  <a:moveTo>
                    <a:pt x="5" y="0"/>
                  </a:moveTo>
                  <a:lnTo>
                    <a:pt x="2" y="4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5" y="25"/>
                  </a:lnTo>
                  <a:lnTo>
                    <a:pt x="11" y="31"/>
                  </a:lnTo>
                  <a:lnTo>
                    <a:pt x="17" y="34"/>
                  </a:lnTo>
                  <a:lnTo>
                    <a:pt x="21" y="36"/>
                  </a:lnTo>
                  <a:lnTo>
                    <a:pt x="22" y="38"/>
                  </a:lnTo>
                  <a:lnTo>
                    <a:pt x="32" y="2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8" name="Freeform 51"/>
            <p:cNvSpPr>
              <a:spLocks/>
            </p:cNvSpPr>
            <p:nvPr/>
          </p:nvSpPr>
          <p:spPr bwMode="auto">
            <a:xfrm>
              <a:off x="1377" y="3265"/>
              <a:ext cx="48" cy="54"/>
            </a:xfrm>
            <a:custGeom>
              <a:avLst/>
              <a:gdLst>
                <a:gd name="T0" fmla="*/ 0 w 97"/>
                <a:gd name="T1" fmla="*/ 1 h 108"/>
                <a:gd name="T2" fmla="*/ 0 w 97"/>
                <a:gd name="T3" fmla="*/ 1 h 108"/>
                <a:gd name="T4" fmla="*/ 0 w 97"/>
                <a:gd name="T5" fmla="*/ 1 h 108"/>
                <a:gd name="T6" fmla="*/ 0 w 97"/>
                <a:gd name="T7" fmla="*/ 1 h 108"/>
                <a:gd name="T8" fmla="*/ 0 w 97"/>
                <a:gd name="T9" fmla="*/ 1 h 108"/>
                <a:gd name="T10" fmla="*/ 0 w 97"/>
                <a:gd name="T11" fmla="*/ 1 h 108"/>
                <a:gd name="T12" fmla="*/ 0 w 97"/>
                <a:gd name="T13" fmla="*/ 1 h 108"/>
                <a:gd name="T14" fmla="*/ 0 w 97"/>
                <a:gd name="T15" fmla="*/ 1 h 108"/>
                <a:gd name="T16" fmla="*/ 0 w 97"/>
                <a:gd name="T17" fmla="*/ 1 h 108"/>
                <a:gd name="T18" fmla="*/ 0 w 97"/>
                <a:gd name="T19" fmla="*/ 1 h 108"/>
                <a:gd name="T20" fmla="*/ 0 w 97"/>
                <a:gd name="T21" fmla="*/ 1 h 108"/>
                <a:gd name="T22" fmla="*/ 0 w 97"/>
                <a:gd name="T23" fmla="*/ 1 h 108"/>
                <a:gd name="T24" fmla="*/ 0 w 97"/>
                <a:gd name="T25" fmla="*/ 1 h 108"/>
                <a:gd name="T26" fmla="*/ 0 w 97"/>
                <a:gd name="T27" fmla="*/ 1 h 108"/>
                <a:gd name="T28" fmla="*/ 0 w 97"/>
                <a:gd name="T29" fmla="*/ 1 h 108"/>
                <a:gd name="T30" fmla="*/ 0 w 97"/>
                <a:gd name="T31" fmla="*/ 1 h 108"/>
                <a:gd name="T32" fmla="*/ 0 w 97"/>
                <a:gd name="T33" fmla="*/ 1 h 108"/>
                <a:gd name="T34" fmla="*/ 0 w 97"/>
                <a:gd name="T35" fmla="*/ 1 h 108"/>
                <a:gd name="T36" fmla="*/ 0 w 97"/>
                <a:gd name="T37" fmla="*/ 1 h 108"/>
                <a:gd name="T38" fmla="*/ 0 w 97"/>
                <a:gd name="T39" fmla="*/ 1 h 108"/>
                <a:gd name="T40" fmla="*/ 0 w 97"/>
                <a:gd name="T41" fmla="*/ 1 h 108"/>
                <a:gd name="T42" fmla="*/ 0 w 97"/>
                <a:gd name="T43" fmla="*/ 1 h 108"/>
                <a:gd name="T44" fmla="*/ 0 w 97"/>
                <a:gd name="T45" fmla="*/ 1 h 108"/>
                <a:gd name="T46" fmla="*/ 0 w 97"/>
                <a:gd name="T47" fmla="*/ 1 h 108"/>
                <a:gd name="T48" fmla="*/ 0 w 97"/>
                <a:gd name="T49" fmla="*/ 1 h 108"/>
                <a:gd name="T50" fmla="*/ 0 w 97"/>
                <a:gd name="T51" fmla="*/ 1 h 108"/>
                <a:gd name="T52" fmla="*/ 0 w 97"/>
                <a:gd name="T53" fmla="*/ 1 h 108"/>
                <a:gd name="T54" fmla="*/ 0 w 97"/>
                <a:gd name="T55" fmla="*/ 1 h 108"/>
                <a:gd name="T56" fmla="*/ 0 w 97"/>
                <a:gd name="T57" fmla="*/ 1 h 108"/>
                <a:gd name="T58" fmla="*/ 0 w 97"/>
                <a:gd name="T59" fmla="*/ 1 h 108"/>
                <a:gd name="T60" fmla="*/ 0 w 97"/>
                <a:gd name="T61" fmla="*/ 1 h 108"/>
                <a:gd name="T62" fmla="*/ 0 w 97"/>
                <a:gd name="T63" fmla="*/ 1 h 108"/>
                <a:gd name="T64" fmla="*/ 0 w 97"/>
                <a:gd name="T65" fmla="*/ 1 h 108"/>
                <a:gd name="T66" fmla="*/ 0 w 97"/>
                <a:gd name="T67" fmla="*/ 1 h 108"/>
                <a:gd name="T68" fmla="*/ 0 w 97"/>
                <a:gd name="T69" fmla="*/ 1 h 108"/>
                <a:gd name="T70" fmla="*/ 0 w 97"/>
                <a:gd name="T71" fmla="*/ 1 h 108"/>
                <a:gd name="T72" fmla="*/ 0 w 97"/>
                <a:gd name="T73" fmla="*/ 1 h 108"/>
                <a:gd name="T74" fmla="*/ 0 w 97"/>
                <a:gd name="T75" fmla="*/ 1 h 108"/>
                <a:gd name="T76" fmla="*/ 0 w 97"/>
                <a:gd name="T77" fmla="*/ 1 h 108"/>
                <a:gd name="T78" fmla="*/ 0 w 97"/>
                <a:gd name="T79" fmla="*/ 1 h 108"/>
                <a:gd name="T80" fmla="*/ 0 w 97"/>
                <a:gd name="T81" fmla="*/ 1 h 108"/>
                <a:gd name="T82" fmla="*/ 0 w 97"/>
                <a:gd name="T83" fmla="*/ 0 h 108"/>
                <a:gd name="T84" fmla="*/ 0 w 97"/>
                <a:gd name="T85" fmla="*/ 0 h 108"/>
                <a:gd name="T86" fmla="*/ 0 w 97"/>
                <a:gd name="T87" fmla="*/ 1 h 108"/>
                <a:gd name="T88" fmla="*/ 0 w 97"/>
                <a:gd name="T89" fmla="*/ 1 h 108"/>
                <a:gd name="T90" fmla="*/ 0 w 97"/>
                <a:gd name="T91" fmla="*/ 1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7"/>
                <a:gd name="T139" fmla="*/ 0 h 108"/>
                <a:gd name="T140" fmla="*/ 97 w 97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7" h="108">
                  <a:moveTo>
                    <a:pt x="0" y="28"/>
                  </a:moveTo>
                  <a:lnTo>
                    <a:pt x="0" y="28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11" y="36"/>
                  </a:lnTo>
                  <a:lnTo>
                    <a:pt x="15" y="36"/>
                  </a:lnTo>
                  <a:lnTo>
                    <a:pt x="21" y="36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5" y="47"/>
                  </a:lnTo>
                  <a:lnTo>
                    <a:pt x="65" y="58"/>
                  </a:lnTo>
                  <a:lnTo>
                    <a:pt x="65" y="60"/>
                  </a:lnTo>
                  <a:lnTo>
                    <a:pt x="65" y="64"/>
                  </a:lnTo>
                  <a:lnTo>
                    <a:pt x="63" y="70"/>
                  </a:lnTo>
                  <a:lnTo>
                    <a:pt x="59" y="74"/>
                  </a:lnTo>
                  <a:lnTo>
                    <a:pt x="53" y="76"/>
                  </a:lnTo>
                  <a:lnTo>
                    <a:pt x="48" y="76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9" y="79"/>
                  </a:lnTo>
                  <a:lnTo>
                    <a:pt x="23" y="79"/>
                  </a:lnTo>
                  <a:lnTo>
                    <a:pt x="21" y="79"/>
                  </a:lnTo>
                  <a:lnTo>
                    <a:pt x="19" y="81"/>
                  </a:lnTo>
                  <a:lnTo>
                    <a:pt x="19" y="85"/>
                  </a:lnTo>
                  <a:lnTo>
                    <a:pt x="19" y="89"/>
                  </a:lnTo>
                  <a:lnTo>
                    <a:pt x="19" y="95"/>
                  </a:lnTo>
                  <a:lnTo>
                    <a:pt x="19" y="98"/>
                  </a:lnTo>
                  <a:lnTo>
                    <a:pt x="19" y="104"/>
                  </a:lnTo>
                  <a:lnTo>
                    <a:pt x="21" y="106"/>
                  </a:lnTo>
                  <a:lnTo>
                    <a:pt x="25" y="108"/>
                  </a:lnTo>
                  <a:lnTo>
                    <a:pt x="31" y="108"/>
                  </a:lnTo>
                  <a:lnTo>
                    <a:pt x="38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3" y="108"/>
                  </a:lnTo>
                  <a:lnTo>
                    <a:pt x="57" y="108"/>
                  </a:lnTo>
                  <a:lnTo>
                    <a:pt x="63" y="106"/>
                  </a:lnTo>
                  <a:lnTo>
                    <a:pt x="67" y="106"/>
                  </a:lnTo>
                  <a:lnTo>
                    <a:pt x="70" y="106"/>
                  </a:lnTo>
                  <a:lnTo>
                    <a:pt x="76" y="106"/>
                  </a:lnTo>
                  <a:lnTo>
                    <a:pt x="82" y="106"/>
                  </a:lnTo>
                  <a:lnTo>
                    <a:pt x="86" y="106"/>
                  </a:lnTo>
                  <a:lnTo>
                    <a:pt x="91" y="100"/>
                  </a:lnTo>
                  <a:lnTo>
                    <a:pt x="95" y="96"/>
                  </a:lnTo>
                  <a:lnTo>
                    <a:pt x="97" y="93"/>
                  </a:lnTo>
                  <a:lnTo>
                    <a:pt x="93" y="93"/>
                  </a:lnTo>
                  <a:lnTo>
                    <a:pt x="86" y="91"/>
                  </a:lnTo>
                  <a:lnTo>
                    <a:pt x="82" y="91"/>
                  </a:lnTo>
                  <a:lnTo>
                    <a:pt x="78" y="89"/>
                  </a:lnTo>
                  <a:lnTo>
                    <a:pt x="76" y="89"/>
                  </a:lnTo>
                  <a:lnTo>
                    <a:pt x="72" y="89"/>
                  </a:lnTo>
                  <a:lnTo>
                    <a:pt x="74" y="87"/>
                  </a:lnTo>
                  <a:lnTo>
                    <a:pt x="82" y="85"/>
                  </a:lnTo>
                  <a:lnTo>
                    <a:pt x="91" y="79"/>
                  </a:lnTo>
                  <a:lnTo>
                    <a:pt x="93" y="74"/>
                  </a:lnTo>
                  <a:lnTo>
                    <a:pt x="93" y="66"/>
                  </a:lnTo>
                  <a:lnTo>
                    <a:pt x="91" y="58"/>
                  </a:lnTo>
                  <a:lnTo>
                    <a:pt x="89" y="57"/>
                  </a:lnTo>
                  <a:lnTo>
                    <a:pt x="88" y="55"/>
                  </a:lnTo>
                  <a:lnTo>
                    <a:pt x="84" y="53"/>
                  </a:lnTo>
                  <a:lnTo>
                    <a:pt x="80" y="51"/>
                  </a:lnTo>
                  <a:lnTo>
                    <a:pt x="72" y="49"/>
                  </a:lnTo>
                  <a:lnTo>
                    <a:pt x="67" y="49"/>
                  </a:lnTo>
                  <a:lnTo>
                    <a:pt x="63" y="49"/>
                  </a:lnTo>
                  <a:lnTo>
                    <a:pt x="59" y="49"/>
                  </a:lnTo>
                  <a:lnTo>
                    <a:pt x="53" y="45"/>
                  </a:lnTo>
                  <a:lnTo>
                    <a:pt x="51" y="41"/>
                  </a:lnTo>
                  <a:lnTo>
                    <a:pt x="51" y="36"/>
                  </a:lnTo>
                  <a:lnTo>
                    <a:pt x="51" y="32"/>
                  </a:lnTo>
                  <a:lnTo>
                    <a:pt x="53" y="26"/>
                  </a:lnTo>
                  <a:lnTo>
                    <a:pt x="57" y="24"/>
                  </a:lnTo>
                  <a:lnTo>
                    <a:pt x="63" y="26"/>
                  </a:lnTo>
                  <a:lnTo>
                    <a:pt x="70" y="28"/>
                  </a:lnTo>
                  <a:lnTo>
                    <a:pt x="76" y="28"/>
                  </a:lnTo>
                  <a:lnTo>
                    <a:pt x="76" y="24"/>
                  </a:lnTo>
                  <a:lnTo>
                    <a:pt x="74" y="22"/>
                  </a:lnTo>
                  <a:lnTo>
                    <a:pt x="74" y="17"/>
                  </a:lnTo>
                  <a:lnTo>
                    <a:pt x="72" y="13"/>
                  </a:lnTo>
                  <a:lnTo>
                    <a:pt x="69" y="9"/>
                  </a:lnTo>
                  <a:lnTo>
                    <a:pt x="63" y="1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3"/>
                  </a:lnTo>
                  <a:lnTo>
                    <a:pt x="21" y="5"/>
                  </a:lnTo>
                  <a:lnTo>
                    <a:pt x="17" y="11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9" name="Freeform 52"/>
            <p:cNvSpPr>
              <a:spLocks/>
            </p:cNvSpPr>
            <p:nvPr/>
          </p:nvSpPr>
          <p:spPr bwMode="auto">
            <a:xfrm>
              <a:off x="1416" y="3353"/>
              <a:ext cx="72" cy="82"/>
            </a:xfrm>
            <a:custGeom>
              <a:avLst/>
              <a:gdLst>
                <a:gd name="T0" fmla="*/ 1 w 142"/>
                <a:gd name="T1" fmla="*/ 0 h 166"/>
                <a:gd name="T2" fmla="*/ 1 w 142"/>
                <a:gd name="T3" fmla="*/ 0 h 166"/>
                <a:gd name="T4" fmla="*/ 1 w 142"/>
                <a:gd name="T5" fmla="*/ 0 h 166"/>
                <a:gd name="T6" fmla="*/ 1 w 142"/>
                <a:gd name="T7" fmla="*/ 0 h 166"/>
                <a:gd name="T8" fmla="*/ 1 w 142"/>
                <a:gd name="T9" fmla="*/ 0 h 166"/>
                <a:gd name="T10" fmla="*/ 1 w 142"/>
                <a:gd name="T11" fmla="*/ 0 h 166"/>
                <a:gd name="T12" fmla="*/ 1 w 142"/>
                <a:gd name="T13" fmla="*/ 0 h 166"/>
                <a:gd name="T14" fmla="*/ 1 w 142"/>
                <a:gd name="T15" fmla="*/ 0 h 166"/>
                <a:gd name="T16" fmla="*/ 1 w 142"/>
                <a:gd name="T17" fmla="*/ 0 h 166"/>
                <a:gd name="T18" fmla="*/ 1 w 142"/>
                <a:gd name="T19" fmla="*/ 0 h 166"/>
                <a:gd name="T20" fmla="*/ 1 w 142"/>
                <a:gd name="T21" fmla="*/ 0 h 166"/>
                <a:gd name="T22" fmla="*/ 1 w 142"/>
                <a:gd name="T23" fmla="*/ 0 h 166"/>
                <a:gd name="T24" fmla="*/ 1 w 142"/>
                <a:gd name="T25" fmla="*/ 0 h 166"/>
                <a:gd name="T26" fmla="*/ 1 w 142"/>
                <a:gd name="T27" fmla="*/ 0 h 166"/>
                <a:gd name="T28" fmla="*/ 1 w 142"/>
                <a:gd name="T29" fmla="*/ 0 h 166"/>
                <a:gd name="T30" fmla="*/ 1 w 142"/>
                <a:gd name="T31" fmla="*/ 0 h 166"/>
                <a:gd name="T32" fmla="*/ 1 w 142"/>
                <a:gd name="T33" fmla="*/ 0 h 166"/>
                <a:gd name="T34" fmla="*/ 1 w 142"/>
                <a:gd name="T35" fmla="*/ 0 h 166"/>
                <a:gd name="T36" fmla="*/ 1 w 142"/>
                <a:gd name="T37" fmla="*/ 0 h 166"/>
                <a:gd name="T38" fmla="*/ 1 w 142"/>
                <a:gd name="T39" fmla="*/ 0 h 166"/>
                <a:gd name="T40" fmla="*/ 1 w 142"/>
                <a:gd name="T41" fmla="*/ 0 h 166"/>
                <a:gd name="T42" fmla="*/ 1 w 142"/>
                <a:gd name="T43" fmla="*/ 0 h 166"/>
                <a:gd name="T44" fmla="*/ 1 w 142"/>
                <a:gd name="T45" fmla="*/ 0 h 166"/>
                <a:gd name="T46" fmla="*/ 1 w 142"/>
                <a:gd name="T47" fmla="*/ 0 h 166"/>
                <a:gd name="T48" fmla="*/ 1 w 142"/>
                <a:gd name="T49" fmla="*/ 0 h 166"/>
                <a:gd name="T50" fmla="*/ 1 w 142"/>
                <a:gd name="T51" fmla="*/ 0 h 166"/>
                <a:gd name="T52" fmla="*/ 1 w 142"/>
                <a:gd name="T53" fmla="*/ 0 h 166"/>
                <a:gd name="T54" fmla="*/ 1 w 142"/>
                <a:gd name="T55" fmla="*/ 0 h 166"/>
                <a:gd name="T56" fmla="*/ 1 w 142"/>
                <a:gd name="T57" fmla="*/ 0 h 166"/>
                <a:gd name="T58" fmla="*/ 1 w 142"/>
                <a:gd name="T59" fmla="*/ 0 h 166"/>
                <a:gd name="T60" fmla="*/ 1 w 142"/>
                <a:gd name="T61" fmla="*/ 0 h 166"/>
                <a:gd name="T62" fmla="*/ 1 w 142"/>
                <a:gd name="T63" fmla="*/ 0 h 166"/>
                <a:gd name="T64" fmla="*/ 1 w 142"/>
                <a:gd name="T65" fmla="*/ 0 h 166"/>
                <a:gd name="T66" fmla="*/ 1 w 142"/>
                <a:gd name="T67" fmla="*/ 0 h 166"/>
                <a:gd name="T68" fmla="*/ 1 w 142"/>
                <a:gd name="T69" fmla="*/ 0 h 166"/>
                <a:gd name="T70" fmla="*/ 1 w 142"/>
                <a:gd name="T71" fmla="*/ 0 h 166"/>
                <a:gd name="T72" fmla="*/ 1 w 142"/>
                <a:gd name="T73" fmla="*/ 0 h 166"/>
                <a:gd name="T74" fmla="*/ 1 w 142"/>
                <a:gd name="T75" fmla="*/ 0 h 166"/>
                <a:gd name="T76" fmla="*/ 1 w 142"/>
                <a:gd name="T77" fmla="*/ 0 h 166"/>
                <a:gd name="T78" fmla="*/ 1 w 142"/>
                <a:gd name="T79" fmla="*/ 0 h 166"/>
                <a:gd name="T80" fmla="*/ 1 w 142"/>
                <a:gd name="T81" fmla="*/ 0 h 166"/>
                <a:gd name="T82" fmla="*/ 1 w 142"/>
                <a:gd name="T83" fmla="*/ 0 h 166"/>
                <a:gd name="T84" fmla="*/ 1 w 142"/>
                <a:gd name="T85" fmla="*/ 0 h 166"/>
                <a:gd name="T86" fmla="*/ 1 w 142"/>
                <a:gd name="T87" fmla="*/ 0 h 166"/>
                <a:gd name="T88" fmla="*/ 1 w 142"/>
                <a:gd name="T89" fmla="*/ 0 h 166"/>
                <a:gd name="T90" fmla="*/ 1 w 142"/>
                <a:gd name="T91" fmla="*/ 0 h 166"/>
                <a:gd name="T92" fmla="*/ 1 w 142"/>
                <a:gd name="T93" fmla="*/ 0 h 166"/>
                <a:gd name="T94" fmla="*/ 1 w 142"/>
                <a:gd name="T95" fmla="*/ 0 h 16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2"/>
                <a:gd name="T145" fmla="*/ 0 h 166"/>
                <a:gd name="T146" fmla="*/ 142 w 142"/>
                <a:gd name="T147" fmla="*/ 166 h 16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2" h="166">
                  <a:moveTo>
                    <a:pt x="13" y="8"/>
                  </a:moveTo>
                  <a:lnTo>
                    <a:pt x="8" y="14"/>
                  </a:lnTo>
                  <a:lnTo>
                    <a:pt x="2" y="21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8" y="35"/>
                  </a:lnTo>
                  <a:lnTo>
                    <a:pt x="13" y="35"/>
                  </a:lnTo>
                  <a:lnTo>
                    <a:pt x="21" y="36"/>
                  </a:lnTo>
                  <a:lnTo>
                    <a:pt x="27" y="36"/>
                  </a:lnTo>
                  <a:lnTo>
                    <a:pt x="34" y="38"/>
                  </a:lnTo>
                  <a:lnTo>
                    <a:pt x="38" y="38"/>
                  </a:lnTo>
                  <a:lnTo>
                    <a:pt x="44" y="38"/>
                  </a:lnTo>
                  <a:lnTo>
                    <a:pt x="46" y="38"/>
                  </a:lnTo>
                  <a:lnTo>
                    <a:pt x="47" y="40"/>
                  </a:lnTo>
                  <a:lnTo>
                    <a:pt x="49" y="38"/>
                  </a:lnTo>
                  <a:lnTo>
                    <a:pt x="55" y="35"/>
                  </a:lnTo>
                  <a:lnTo>
                    <a:pt x="59" y="31"/>
                  </a:lnTo>
                  <a:lnTo>
                    <a:pt x="65" y="31"/>
                  </a:lnTo>
                  <a:lnTo>
                    <a:pt x="70" y="33"/>
                  </a:lnTo>
                  <a:lnTo>
                    <a:pt x="74" y="35"/>
                  </a:lnTo>
                  <a:lnTo>
                    <a:pt x="80" y="36"/>
                  </a:lnTo>
                  <a:lnTo>
                    <a:pt x="84" y="38"/>
                  </a:lnTo>
                  <a:lnTo>
                    <a:pt x="87" y="40"/>
                  </a:lnTo>
                  <a:lnTo>
                    <a:pt x="91" y="42"/>
                  </a:lnTo>
                  <a:lnTo>
                    <a:pt x="91" y="48"/>
                  </a:lnTo>
                  <a:lnTo>
                    <a:pt x="84" y="54"/>
                  </a:lnTo>
                  <a:lnTo>
                    <a:pt x="76" y="59"/>
                  </a:lnTo>
                  <a:lnTo>
                    <a:pt x="72" y="61"/>
                  </a:lnTo>
                  <a:lnTo>
                    <a:pt x="66" y="65"/>
                  </a:lnTo>
                  <a:lnTo>
                    <a:pt x="63" y="67"/>
                  </a:lnTo>
                  <a:lnTo>
                    <a:pt x="61" y="67"/>
                  </a:lnTo>
                  <a:lnTo>
                    <a:pt x="55" y="67"/>
                  </a:lnTo>
                  <a:lnTo>
                    <a:pt x="51" y="65"/>
                  </a:lnTo>
                  <a:lnTo>
                    <a:pt x="46" y="65"/>
                  </a:lnTo>
                  <a:lnTo>
                    <a:pt x="40" y="65"/>
                  </a:lnTo>
                  <a:lnTo>
                    <a:pt x="34" y="65"/>
                  </a:lnTo>
                  <a:lnTo>
                    <a:pt x="28" y="67"/>
                  </a:lnTo>
                  <a:lnTo>
                    <a:pt x="25" y="67"/>
                  </a:lnTo>
                  <a:lnTo>
                    <a:pt x="23" y="69"/>
                  </a:lnTo>
                  <a:lnTo>
                    <a:pt x="19" y="74"/>
                  </a:lnTo>
                  <a:lnTo>
                    <a:pt x="15" y="78"/>
                  </a:lnTo>
                  <a:lnTo>
                    <a:pt x="13" y="80"/>
                  </a:lnTo>
                  <a:lnTo>
                    <a:pt x="13" y="82"/>
                  </a:lnTo>
                  <a:lnTo>
                    <a:pt x="15" y="84"/>
                  </a:lnTo>
                  <a:lnTo>
                    <a:pt x="19" y="84"/>
                  </a:lnTo>
                  <a:lnTo>
                    <a:pt x="23" y="84"/>
                  </a:lnTo>
                  <a:lnTo>
                    <a:pt x="28" y="84"/>
                  </a:lnTo>
                  <a:lnTo>
                    <a:pt x="36" y="84"/>
                  </a:lnTo>
                  <a:lnTo>
                    <a:pt x="44" y="86"/>
                  </a:lnTo>
                  <a:lnTo>
                    <a:pt x="49" y="86"/>
                  </a:lnTo>
                  <a:lnTo>
                    <a:pt x="55" y="86"/>
                  </a:lnTo>
                  <a:lnTo>
                    <a:pt x="59" y="86"/>
                  </a:lnTo>
                  <a:lnTo>
                    <a:pt x="61" y="88"/>
                  </a:lnTo>
                  <a:lnTo>
                    <a:pt x="57" y="90"/>
                  </a:lnTo>
                  <a:lnTo>
                    <a:pt x="51" y="93"/>
                  </a:lnTo>
                  <a:lnTo>
                    <a:pt x="47" y="99"/>
                  </a:lnTo>
                  <a:lnTo>
                    <a:pt x="51" y="105"/>
                  </a:lnTo>
                  <a:lnTo>
                    <a:pt x="57" y="107"/>
                  </a:lnTo>
                  <a:lnTo>
                    <a:pt x="66" y="112"/>
                  </a:lnTo>
                  <a:lnTo>
                    <a:pt x="72" y="116"/>
                  </a:lnTo>
                  <a:lnTo>
                    <a:pt x="74" y="122"/>
                  </a:lnTo>
                  <a:lnTo>
                    <a:pt x="72" y="126"/>
                  </a:lnTo>
                  <a:lnTo>
                    <a:pt x="66" y="131"/>
                  </a:lnTo>
                  <a:lnTo>
                    <a:pt x="59" y="133"/>
                  </a:lnTo>
                  <a:lnTo>
                    <a:pt x="55" y="139"/>
                  </a:lnTo>
                  <a:lnTo>
                    <a:pt x="51" y="143"/>
                  </a:lnTo>
                  <a:lnTo>
                    <a:pt x="51" y="152"/>
                  </a:lnTo>
                  <a:lnTo>
                    <a:pt x="51" y="160"/>
                  </a:lnTo>
                  <a:lnTo>
                    <a:pt x="57" y="164"/>
                  </a:lnTo>
                  <a:lnTo>
                    <a:pt x="59" y="164"/>
                  </a:lnTo>
                  <a:lnTo>
                    <a:pt x="63" y="164"/>
                  </a:lnTo>
                  <a:lnTo>
                    <a:pt x="66" y="164"/>
                  </a:lnTo>
                  <a:lnTo>
                    <a:pt x="72" y="164"/>
                  </a:lnTo>
                  <a:lnTo>
                    <a:pt x="78" y="164"/>
                  </a:lnTo>
                  <a:lnTo>
                    <a:pt x="85" y="164"/>
                  </a:lnTo>
                  <a:lnTo>
                    <a:pt x="93" y="164"/>
                  </a:lnTo>
                  <a:lnTo>
                    <a:pt x="103" y="166"/>
                  </a:lnTo>
                  <a:lnTo>
                    <a:pt x="108" y="166"/>
                  </a:lnTo>
                  <a:lnTo>
                    <a:pt x="116" y="166"/>
                  </a:lnTo>
                  <a:lnTo>
                    <a:pt x="122" y="166"/>
                  </a:lnTo>
                  <a:lnTo>
                    <a:pt x="129" y="166"/>
                  </a:lnTo>
                  <a:lnTo>
                    <a:pt x="133" y="164"/>
                  </a:lnTo>
                  <a:lnTo>
                    <a:pt x="139" y="164"/>
                  </a:lnTo>
                  <a:lnTo>
                    <a:pt x="141" y="164"/>
                  </a:lnTo>
                  <a:lnTo>
                    <a:pt x="142" y="164"/>
                  </a:lnTo>
                  <a:lnTo>
                    <a:pt x="139" y="160"/>
                  </a:lnTo>
                  <a:lnTo>
                    <a:pt x="133" y="158"/>
                  </a:lnTo>
                  <a:lnTo>
                    <a:pt x="125" y="154"/>
                  </a:lnTo>
                  <a:lnTo>
                    <a:pt x="118" y="152"/>
                  </a:lnTo>
                  <a:lnTo>
                    <a:pt x="108" y="150"/>
                  </a:lnTo>
                  <a:lnTo>
                    <a:pt x="103" y="147"/>
                  </a:lnTo>
                  <a:lnTo>
                    <a:pt x="95" y="145"/>
                  </a:lnTo>
                  <a:lnTo>
                    <a:pt x="93" y="145"/>
                  </a:lnTo>
                  <a:lnTo>
                    <a:pt x="93" y="143"/>
                  </a:lnTo>
                  <a:lnTo>
                    <a:pt x="101" y="137"/>
                  </a:lnTo>
                  <a:lnTo>
                    <a:pt x="104" y="133"/>
                  </a:lnTo>
                  <a:lnTo>
                    <a:pt x="108" y="130"/>
                  </a:lnTo>
                  <a:lnTo>
                    <a:pt x="110" y="126"/>
                  </a:lnTo>
                  <a:lnTo>
                    <a:pt x="110" y="124"/>
                  </a:lnTo>
                  <a:lnTo>
                    <a:pt x="106" y="116"/>
                  </a:lnTo>
                  <a:lnTo>
                    <a:pt x="103" y="111"/>
                  </a:lnTo>
                  <a:lnTo>
                    <a:pt x="95" y="103"/>
                  </a:lnTo>
                  <a:lnTo>
                    <a:pt x="89" y="97"/>
                  </a:lnTo>
                  <a:lnTo>
                    <a:pt x="84" y="90"/>
                  </a:lnTo>
                  <a:lnTo>
                    <a:pt x="78" y="84"/>
                  </a:lnTo>
                  <a:lnTo>
                    <a:pt x="74" y="78"/>
                  </a:lnTo>
                  <a:lnTo>
                    <a:pt x="74" y="76"/>
                  </a:lnTo>
                  <a:lnTo>
                    <a:pt x="76" y="73"/>
                  </a:lnTo>
                  <a:lnTo>
                    <a:pt x="82" y="71"/>
                  </a:lnTo>
                  <a:lnTo>
                    <a:pt x="87" y="67"/>
                  </a:lnTo>
                  <a:lnTo>
                    <a:pt x="93" y="61"/>
                  </a:lnTo>
                  <a:lnTo>
                    <a:pt x="99" y="57"/>
                  </a:lnTo>
                  <a:lnTo>
                    <a:pt x="103" y="52"/>
                  </a:lnTo>
                  <a:lnTo>
                    <a:pt x="106" y="46"/>
                  </a:lnTo>
                  <a:lnTo>
                    <a:pt x="106" y="40"/>
                  </a:lnTo>
                  <a:lnTo>
                    <a:pt x="104" y="36"/>
                  </a:lnTo>
                  <a:lnTo>
                    <a:pt x="104" y="31"/>
                  </a:lnTo>
                  <a:lnTo>
                    <a:pt x="103" y="27"/>
                  </a:lnTo>
                  <a:lnTo>
                    <a:pt x="103" y="25"/>
                  </a:lnTo>
                  <a:lnTo>
                    <a:pt x="99" y="21"/>
                  </a:lnTo>
                  <a:lnTo>
                    <a:pt x="95" y="19"/>
                  </a:lnTo>
                  <a:lnTo>
                    <a:pt x="91" y="19"/>
                  </a:lnTo>
                  <a:lnTo>
                    <a:pt x="85" y="19"/>
                  </a:lnTo>
                  <a:lnTo>
                    <a:pt x="78" y="17"/>
                  </a:lnTo>
                  <a:lnTo>
                    <a:pt x="70" y="19"/>
                  </a:lnTo>
                  <a:lnTo>
                    <a:pt x="63" y="21"/>
                  </a:lnTo>
                  <a:lnTo>
                    <a:pt x="57" y="23"/>
                  </a:lnTo>
                  <a:lnTo>
                    <a:pt x="49" y="25"/>
                  </a:lnTo>
                  <a:lnTo>
                    <a:pt x="46" y="27"/>
                  </a:lnTo>
                  <a:lnTo>
                    <a:pt x="42" y="29"/>
                  </a:lnTo>
                  <a:lnTo>
                    <a:pt x="42" y="31"/>
                  </a:lnTo>
                  <a:lnTo>
                    <a:pt x="27" y="19"/>
                  </a:lnTo>
                  <a:lnTo>
                    <a:pt x="28" y="16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42" y="2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5" y="2"/>
                  </a:lnTo>
                  <a:lnTo>
                    <a:pt x="17" y="4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20" name="Freeform 53"/>
            <p:cNvSpPr>
              <a:spLocks/>
            </p:cNvSpPr>
            <p:nvPr/>
          </p:nvSpPr>
          <p:spPr bwMode="auto">
            <a:xfrm>
              <a:off x="1423" y="3406"/>
              <a:ext cx="12" cy="22"/>
            </a:xfrm>
            <a:custGeom>
              <a:avLst/>
              <a:gdLst>
                <a:gd name="T0" fmla="*/ 0 w 25"/>
                <a:gd name="T1" fmla="*/ 0 h 43"/>
                <a:gd name="T2" fmla="*/ 0 w 25"/>
                <a:gd name="T3" fmla="*/ 0 h 43"/>
                <a:gd name="T4" fmla="*/ 0 w 25"/>
                <a:gd name="T5" fmla="*/ 1 h 43"/>
                <a:gd name="T6" fmla="*/ 0 w 25"/>
                <a:gd name="T7" fmla="*/ 1 h 43"/>
                <a:gd name="T8" fmla="*/ 0 w 25"/>
                <a:gd name="T9" fmla="*/ 1 h 43"/>
                <a:gd name="T10" fmla="*/ 0 w 25"/>
                <a:gd name="T11" fmla="*/ 1 h 43"/>
                <a:gd name="T12" fmla="*/ 0 w 25"/>
                <a:gd name="T13" fmla="*/ 1 h 43"/>
                <a:gd name="T14" fmla="*/ 0 w 25"/>
                <a:gd name="T15" fmla="*/ 1 h 43"/>
                <a:gd name="T16" fmla="*/ 0 w 25"/>
                <a:gd name="T17" fmla="*/ 1 h 43"/>
                <a:gd name="T18" fmla="*/ 0 w 25"/>
                <a:gd name="T19" fmla="*/ 1 h 43"/>
                <a:gd name="T20" fmla="*/ 0 w 25"/>
                <a:gd name="T21" fmla="*/ 1 h 43"/>
                <a:gd name="T22" fmla="*/ 0 w 25"/>
                <a:gd name="T23" fmla="*/ 1 h 43"/>
                <a:gd name="T24" fmla="*/ 0 w 25"/>
                <a:gd name="T25" fmla="*/ 1 h 43"/>
                <a:gd name="T26" fmla="*/ 0 w 25"/>
                <a:gd name="T27" fmla="*/ 1 h 43"/>
                <a:gd name="T28" fmla="*/ 0 w 25"/>
                <a:gd name="T29" fmla="*/ 1 h 43"/>
                <a:gd name="T30" fmla="*/ 0 w 25"/>
                <a:gd name="T31" fmla="*/ 1 h 43"/>
                <a:gd name="T32" fmla="*/ 0 w 25"/>
                <a:gd name="T33" fmla="*/ 1 h 43"/>
                <a:gd name="T34" fmla="*/ 0 w 25"/>
                <a:gd name="T35" fmla="*/ 1 h 43"/>
                <a:gd name="T36" fmla="*/ 0 w 25"/>
                <a:gd name="T37" fmla="*/ 1 h 43"/>
                <a:gd name="T38" fmla="*/ 0 w 25"/>
                <a:gd name="T39" fmla="*/ 1 h 43"/>
                <a:gd name="T40" fmla="*/ 0 w 25"/>
                <a:gd name="T41" fmla="*/ 1 h 43"/>
                <a:gd name="T42" fmla="*/ 0 w 25"/>
                <a:gd name="T43" fmla="*/ 1 h 43"/>
                <a:gd name="T44" fmla="*/ 0 w 25"/>
                <a:gd name="T45" fmla="*/ 0 h 43"/>
                <a:gd name="T46" fmla="*/ 0 w 25"/>
                <a:gd name="T47" fmla="*/ 0 h 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"/>
                <a:gd name="T73" fmla="*/ 0 h 43"/>
                <a:gd name="T74" fmla="*/ 25 w 25"/>
                <a:gd name="T75" fmla="*/ 43 h 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" h="43">
                  <a:moveTo>
                    <a:pt x="17" y="0"/>
                  </a:moveTo>
                  <a:lnTo>
                    <a:pt x="12" y="0"/>
                  </a:lnTo>
                  <a:lnTo>
                    <a:pt x="8" y="2"/>
                  </a:lnTo>
                  <a:lnTo>
                    <a:pt x="6" y="5"/>
                  </a:lnTo>
                  <a:lnTo>
                    <a:pt x="2" y="13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4" y="43"/>
                  </a:lnTo>
                  <a:lnTo>
                    <a:pt x="10" y="43"/>
                  </a:lnTo>
                  <a:lnTo>
                    <a:pt x="17" y="43"/>
                  </a:lnTo>
                  <a:lnTo>
                    <a:pt x="23" y="42"/>
                  </a:lnTo>
                  <a:lnTo>
                    <a:pt x="25" y="38"/>
                  </a:lnTo>
                  <a:lnTo>
                    <a:pt x="21" y="34"/>
                  </a:lnTo>
                  <a:lnTo>
                    <a:pt x="17" y="30"/>
                  </a:lnTo>
                  <a:lnTo>
                    <a:pt x="15" y="26"/>
                  </a:lnTo>
                  <a:lnTo>
                    <a:pt x="15" y="24"/>
                  </a:lnTo>
                  <a:lnTo>
                    <a:pt x="15" y="17"/>
                  </a:lnTo>
                  <a:lnTo>
                    <a:pt x="15" y="7"/>
                  </a:lnTo>
                  <a:lnTo>
                    <a:pt x="15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21" name="Freeform 54"/>
            <p:cNvSpPr>
              <a:spLocks/>
            </p:cNvSpPr>
            <p:nvPr/>
          </p:nvSpPr>
          <p:spPr bwMode="auto">
            <a:xfrm>
              <a:off x="1612" y="3261"/>
              <a:ext cx="51" cy="30"/>
            </a:xfrm>
            <a:custGeom>
              <a:avLst/>
              <a:gdLst>
                <a:gd name="T0" fmla="*/ 0 w 101"/>
                <a:gd name="T1" fmla="*/ 0 h 61"/>
                <a:gd name="T2" fmla="*/ 1 w 101"/>
                <a:gd name="T3" fmla="*/ 0 h 61"/>
                <a:gd name="T4" fmla="*/ 1 w 101"/>
                <a:gd name="T5" fmla="*/ 0 h 61"/>
                <a:gd name="T6" fmla="*/ 1 w 101"/>
                <a:gd name="T7" fmla="*/ 0 h 61"/>
                <a:gd name="T8" fmla="*/ 1 w 101"/>
                <a:gd name="T9" fmla="*/ 0 h 61"/>
                <a:gd name="T10" fmla="*/ 1 w 101"/>
                <a:gd name="T11" fmla="*/ 0 h 61"/>
                <a:gd name="T12" fmla="*/ 1 w 101"/>
                <a:gd name="T13" fmla="*/ 0 h 61"/>
                <a:gd name="T14" fmla="*/ 1 w 101"/>
                <a:gd name="T15" fmla="*/ 0 h 61"/>
                <a:gd name="T16" fmla="*/ 1 w 101"/>
                <a:gd name="T17" fmla="*/ 0 h 61"/>
                <a:gd name="T18" fmla="*/ 1 w 101"/>
                <a:gd name="T19" fmla="*/ 0 h 61"/>
                <a:gd name="T20" fmla="*/ 1 w 101"/>
                <a:gd name="T21" fmla="*/ 0 h 61"/>
                <a:gd name="T22" fmla="*/ 1 w 101"/>
                <a:gd name="T23" fmla="*/ 0 h 61"/>
                <a:gd name="T24" fmla="*/ 1 w 101"/>
                <a:gd name="T25" fmla="*/ 0 h 61"/>
                <a:gd name="T26" fmla="*/ 1 w 101"/>
                <a:gd name="T27" fmla="*/ 0 h 61"/>
                <a:gd name="T28" fmla="*/ 1 w 101"/>
                <a:gd name="T29" fmla="*/ 0 h 61"/>
                <a:gd name="T30" fmla="*/ 1 w 101"/>
                <a:gd name="T31" fmla="*/ 0 h 61"/>
                <a:gd name="T32" fmla="*/ 1 w 101"/>
                <a:gd name="T33" fmla="*/ 0 h 61"/>
                <a:gd name="T34" fmla="*/ 1 w 101"/>
                <a:gd name="T35" fmla="*/ 0 h 61"/>
                <a:gd name="T36" fmla="*/ 1 w 101"/>
                <a:gd name="T37" fmla="*/ 0 h 61"/>
                <a:gd name="T38" fmla="*/ 1 w 101"/>
                <a:gd name="T39" fmla="*/ 0 h 61"/>
                <a:gd name="T40" fmla="*/ 1 w 101"/>
                <a:gd name="T41" fmla="*/ 0 h 61"/>
                <a:gd name="T42" fmla="*/ 1 w 101"/>
                <a:gd name="T43" fmla="*/ 0 h 61"/>
                <a:gd name="T44" fmla="*/ 1 w 101"/>
                <a:gd name="T45" fmla="*/ 0 h 61"/>
                <a:gd name="T46" fmla="*/ 1 w 101"/>
                <a:gd name="T47" fmla="*/ 0 h 61"/>
                <a:gd name="T48" fmla="*/ 1 w 101"/>
                <a:gd name="T49" fmla="*/ 0 h 61"/>
                <a:gd name="T50" fmla="*/ 1 w 101"/>
                <a:gd name="T51" fmla="*/ 0 h 61"/>
                <a:gd name="T52" fmla="*/ 1 w 101"/>
                <a:gd name="T53" fmla="*/ 0 h 61"/>
                <a:gd name="T54" fmla="*/ 1 w 101"/>
                <a:gd name="T55" fmla="*/ 0 h 61"/>
                <a:gd name="T56" fmla="*/ 1 w 101"/>
                <a:gd name="T57" fmla="*/ 0 h 61"/>
                <a:gd name="T58" fmla="*/ 1 w 101"/>
                <a:gd name="T59" fmla="*/ 0 h 61"/>
                <a:gd name="T60" fmla="*/ 1 w 101"/>
                <a:gd name="T61" fmla="*/ 0 h 61"/>
                <a:gd name="T62" fmla="*/ 1 w 101"/>
                <a:gd name="T63" fmla="*/ 0 h 61"/>
                <a:gd name="T64" fmla="*/ 1 w 101"/>
                <a:gd name="T65" fmla="*/ 0 h 61"/>
                <a:gd name="T66" fmla="*/ 1 w 101"/>
                <a:gd name="T67" fmla="*/ 0 h 61"/>
                <a:gd name="T68" fmla="*/ 1 w 101"/>
                <a:gd name="T69" fmla="*/ 0 h 61"/>
                <a:gd name="T70" fmla="*/ 1 w 101"/>
                <a:gd name="T71" fmla="*/ 0 h 61"/>
                <a:gd name="T72" fmla="*/ 1 w 101"/>
                <a:gd name="T73" fmla="*/ 0 h 61"/>
                <a:gd name="T74" fmla="*/ 1 w 101"/>
                <a:gd name="T75" fmla="*/ 0 h 61"/>
                <a:gd name="T76" fmla="*/ 1 w 101"/>
                <a:gd name="T77" fmla="*/ 0 h 61"/>
                <a:gd name="T78" fmla="*/ 1 w 101"/>
                <a:gd name="T79" fmla="*/ 0 h 61"/>
                <a:gd name="T80" fmla="*/ 1 w 101"/>
                <a:gd name="T81" fmla="*/ 0 h 61"/>
                <a:gd name="T82" fmla="*/ 1 w 101"/>
                <a:gd name="T83" fmla="*/ 0 h 61"/>
                <a:gd name="T84" fmla="*/ 1 w 101"/>
                <a:gd name="T85" fmla="*/ 0 h 61"/>
                <a:gd name="T86" fmla="*/ 1 w 101"/>
                <a:gd name="T87" fmla="*/ 0 h 61"/>
                <a:gd name="T88" fmla="*/ 1 w 101"/>
                <a:gd name="T89" fmla="*/ 0 h 61"/>
                <a:gd name="T90" fmla="*/ 1 w 101"/>
                <a:gd name="T91" fmla="*/ 0 h 61"/>
                <a:gd name="T92" fmla="*/ 1 w 101"/>
                <a:gd name="T93" fmla="*/ 0 h 61"/>
                <a:gd name="T94" fmla="*/ 1 w 101"/>
                <a:gd name="T95" fmla="*/ 0 h 61"/>
                <a:gd name="T96" fmla="*/ 1 w 101"/>
                <a:gd name="T97" fmla="*/ 0 h 61"/>
                <a:gd name="T98" fmla="*/ 1 w 101"/>
                <a:gd name="T99" fmla="*/ 0 h 61"/>
                <a:gd name="T100" fmla="*/ 1 w 101"/>
                <a:gd name="T101" fmla="*/ 0 h 61"/>
                <a:gd name="T102" fmla="*/ 0 w 101"/>
                <a:gd name="T103" fmla="*/ 0 h 61"/>
                <a:gd name="T104" fmla="*/ 0 w 101"/>
                <a:gd name="T105" fmla="*/ 0 h 61"/>
                <a:gd name="T106" fmla="*/ 0 w 101"/>
                <a:gd name="T107" fmla="*/ 0 h 6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"/>
                <a:gd name="T163" fmla="*/ 0 h 61"/>
                <a:gd name="T164" fmla="*/ 101 w 101"/>
                <a:gd name="T165" fmla="*/ 61 h 6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" h="61">
                  <a:moveTo>
                    <a:pt x="0" y="21"/>
                  </a:moveTo>
                  <a:lnTo>
                    <a:pt x="29" y="32"/>
                  </a:lnTo>
                  <a:lnTo>
                    <a:pt x="29" y="34"/>
                  </a:lnTo>
                  <a:lnTo>
                    <a:pt x="29" y="38"/>
                  </a:lnTo>
                  <a:lnTo>
                    <a:pt x="29" y="42"/>
                  </a:lnTo>
                  <a:lnTo>
                    <a:pt x="31" y="48"/>
                  </a:lnTo>
                  <a:lnTo>
                    <a:pt x="31" y="51"/>
                  </a:lnTo>
                  <a:lnTo>
                    <a:pt x="35" y="57"/>
                  </a:lnTo>
                  <a:lnTo>
                    <a:pt x="35" y="59"/>
                  </a:lnTo>
                  <a:lnTo>
                    <a:pt x="40" y="61"/>
                  </a:lnTo>
                  <a:lnTo>
                    <a:pt x="44" y="59"/>
                  </a:lnTo>
                  <a:lnTo>
                    <a:pt x="52" y="59"/>
                  </a:lnTo>
                  <a:lnTo>
                    <a:pt x="56" y="57"/>
                  </a:lnTo>
                  <a:lnTo>
                    <a:pt x="61" y="55"/>
                  </a:lnTo>
                  <a:lnTo>
                    <a:pt x="67" y="53"/>
                  </a:lnTo>
                  <a:lnTo>
                    <a:pt x="73" y="51"/>
                  </a:lnTo>
                  <a:lnTo>
                    <a:pt x="78" y="49"/>
                  </a:lnTo>
                  <a:lnTo>
                    <a:pt x="82" y="49"/>
                  </a:lnTo>
                  <a:lnTo>
                    <a:pt x="88" y="46"/>
                  </a:lnTo>
                  <a:lnTo>
                    <a:pt x="92" y="46"/>
                  </a:lnTo>
                  <a:lnTo>
                    <a:pt x="99" y="42"/>
                  </a:lnTo>
                  <a:lnTo>
                    <a:pt x="101" y="42"/>
                  </a:lnTo>
                  <a:lnTo>
                    <a:pt x="99" y="34"/>
                  </a:lnTo>
                  <a:lnTo>
                    <a:pt x="101" y="30"/>
                  </a:lnTo>
                  <a:lnTo>
                    <a:pt x="99" y="25"/>
                  </a:lnTo>
                  <a:lnTo>
                    <a:pt x="96" y="23"/>
                  </a:lnTo>
                  <a:lnTo>
                    <a:pt x="90" y="25"/>
                  </a:lnTo>
                  <a:lnTo>
                    <a:pt x="82" y="27"/>
                  </a:lnTo>
                  <a:lnTo>
                    <a:pt x="77" y="29"/>
                  </a:lnTo>
                  <a:lnTo>
                    <a:pt x="73" y="30"/>
                  </a:lnTo>
                  <a:lnTo>
                    <a:pt x="67" y="30"/>
                  </a:lnTo>
                  <a:lnTo>
                    <a:pt x="63" y="32"/>
                  </a:lnTo>
                  <a:lnTo>
                    <a:pt x="54" y="36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40" y="42"/>
                  </a:lnTo>
                  <a:lnTo>
                    <a:pt x="39" y="32"/>
                  </a:lnTo>
                  <a:lnTo>
                    <a:pt x="39" y="30"/>
                  </a:lnTo>
                  <a:lnTo>
                    <a:pt x="39" y="27"/>
                  </a:lnTo>
                  <a:lnTo>
                    <a:pt x="39" y="23"/>
                  </a:lnTo>
                  <a:lnTo>
                    <a:pt x="40" y="17"/>
                  </a:lnTo>
                  <a:lnTo>
                    <a:pt x="39" y="11"/>
                  </a:lnTo>
                  <a:lnTo>
                    <a:pt x="39" y="8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25" y="4"/>
                  </a:lnTo>
                  <a:lnTo>
                    <a:pt x="18" y="6"/>
                  </a:lnTo>
                  <a:lnTo>
                    <a:pt x="14" y="10"/>
                  </a:lnTo>
                  <a:lnTo>
                    <a:pt x="8" y="13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22" name="Freeform 55"/>
            <p:cNvSpPr>
              <a:spLocks/>
            </p:cNvSpPr>
            <p:nvPr/>
          </p:nvSpPr>
          <p:spPr bwMode="auto">
            <a:xfrm>
              <a:off x="1641" y="3292"/>
              <a:ext cx="51" cy="46"/>
            </a:xfrm>
            <a:custGeom>
              <a:avLst/>
              <a:gdLst>
                <a:gd name="T0" fmla="*/ 1 w 102"/>
                <a:gd name="T1" fmla="*/ 0 h 93"/>
                <a:gd name="T2" fmla="*/ 1 w 102"/>
                <a:gd name="T3" fmla="*/ 0 h 93"/>
                <a:gd name="T4" fmla="*/ 1 w 102"/>
                <a:gd name="T5" fmla="*/ 0 h 93"/>
                <a:gd name="T6" fmla="*/ 1 w 102"/>
                <a:gd name="T7" fmla="*/ 0 h 93"/>
                <a:gd name="T8" fmla="*/ 1 w 102"/>
                <a:gd name="T9" fmla="*/ 0 h 93"/>
                <a:gd name="T10" fmla="*/ 1 w 102"/>
                <a:gd name="T11" fmla="*/ 0 h 93"/>
                <a:gd name="T12" fmla="*/ 1 w 102"/>
                <a:gd name="T13" fmla="*/ 0 h 93"/>
                <a:gd name="T14" fmla="*/ 1 w 102"/>
                <a:gd name="T15" fmla="*/ 0 h 93"/>
                <a:gd name="T16" fmla="*/ 1 w 102"/>
                <a:gd name="T17" fmla="*/ 0 h 93"/>
                <a:gd name="T18" fmla="*/ 0 w 102"/>
                <a:gd name="T19" fmla="*/ 0 h 93"/>
                <a:gd name="T20" fmla="*/ 0 w 102"/>
                <a:gd name="T21" fmla="*/ 0 h 93"/>
                <a:gd name="T22" fmla="*/ 1 w 102"/>
                <a:gd name="T23" fmla="*/ 0 h 93"/>
                <a:gd name="T24" fmla="*/ 1 w 102"/>
                <a:gd name="T25" fmla="*/ 0 h 93"/>
                <a:gd name="T26" fmla="*/ 1 w 102"/>
                <a:gd name="T27" fmla="*/ 0 h 93"/>
                <a:gd name="T28" fmla="*/ 1 w 102"/>
                <a:gd name="T29" fmla="*/ 0 h 93"/>
                <a:gd name="T30" fmla="*/ 1 w 102"/>
                <a:gd name="T31" fmla="*/ 0 h 93"/>
                <a:gd name="T32" fmla="*/ 1 w 102"/>
                <a:gd name="T33" fmla="*/ 0 h 93"/>
                <a:gd name="T34" fmla="*/ 1 w 102"/>
                <a:gd name="T35" fmla="*/ 0 h 93"/>
                <a:gd name="T36" fmla="*/ 1 w 102"/>
                <a:gd name="T37" fmla="*/ 0 h 93"/>
                <a:gd name="T38" fmla="*/ 1 w 102"/>
                <a:gd name="T39" fmla="*/ 0 h 93"/>
                <a:gd name="T40" fmla="*/ 1 w 102"/>
                <a:gd name="T41" fmla="*/ 0 h 93"/>
                <a:gd name="T42" fmla="*/ 1 w 102"/>
                <a:gd name="T43" fmla="*/ 0 h 93"/>
                <a:gd name="T44" fmla="*/ 1 w 102"/>
                <a:gd name="T45" fmla="*/ 0 h 93"/>
                <a:gd name="T46" fmla="*/ 1 w 102"/>
                <a:gd name="T47" fmla="*/ 0 h 93"/>
                <a:gd name="T48" fmla="*/ 1 w 102"/>
                <a:gd name="T49" fmla="*/ 0 h 93"/>
                <a:gd name="T50" fmla="*/ 1 w 102"/>
                <a:gd name="T51" fmla="*/ 0 h 93"/>
                <a:gd name="T52" fmla="*/ 1 w 102"/>
                <a:gd name="T53" fmla="*/ 0 h 93"/>
                <a:gd name="T54" fmla="*/ 1 w 102"/>
                <a:gd name="T55" fmla="*/ 0 h 93"/>
                <a:gd name="T56" fmla="*/ 1 w 102"/>
                <a:gd name="T57" fmla="*/ 0 h 93"/>
                <a:gd name="T58" fmla="*/ 1 w 102"/>
                <a:gd name="T59" fmla="*/ 0 h 93"/>
                <a:gd name="T60" fmla="*/ 1 w 102"/>
                <a:gd name="T61" fmla="*/ 0 h 93"/>
                <a:gd name="T62" fmla="*/ 1 w 102"/>
                <a:gd name="T63" fmla="*/ 0 h 93"/>
                <a:gd name="T64" fmla="*/ 1 w 102"/>
                <a:gd name="T65" fmla="*/ 0 h 93"/>
                <a:gd name="T66" fmla="*/ 1 w 102"/>
                <a:gd name="T67" fmla="*/ 0 h 93"/>
                <a:gd name="T68" fmla="*/ 1 w 102"/>
                <a:gd name="T69" fmla="*/ 0 h 93"/>
                <a:gd name="T70" fmla="*/ 1 w 102"/>
                <a:gd name="T71" fmla="*/ 0 h 93"/>
                <a:gd name="T72" fmla="*/ 1 w 102"/>
                <a:gd name="T73" fmla="*/ 0 h 93"/>
                <a:gd name="T74" fmla="*/ 1 w 102"/>
                <a:gd name="T75" fmla="*/ 0 h 93"/>
                <a:gd name="T76" fmla="*/ 1 w 102"/>
                <a:gd name="T77" fmla="*/ 0 h 93"/>
                <a:gd name="T78" fmla="*/ 1 w 102"/>
                <a:gd name="T79" fmla="*/ 0 h 93"/>
                <a:gd name="T80" fmla="*/ 1 w 102"/>
                <a:gd name="T81" fmla="*/ 0 h 93"/>
                <a:gd name="T82" fmla="*/ 1 w 102"/>
                <a:gd name="T83" fmla="*/ 0 h 93"/>
                <a:gd name="T84" fmla="*/ 1 w 102"/>
                <a:gd name="T85" fmla="*/ 0 h 93"/>
                <a:gd name="T86" fmla="*/ 1 w 102"/>
                <a:gd name="T87" fmla="*/ 0 h 93"/>
                <a:gd name="T88" fmla="*/ 1 w 102"/>
                <a:gd name="T89" fmla="*/ 0 h 9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2"/>
                <a:gd name="T136" fmla="*/ 0 h 93"/>
                <a:gd name="T137" fmla="*/ 102 w 102"/>
                <a:gd name="T138" fmla="*/ 93 h 9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2" h="93">
                  <a:moveTo>
                    <a:pt x="85" y="2"/>
                  </a:moveTo>
                  <a:lnTo>
                    <a:pt x="81" y="2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9" y="4"/>
                  </a:lnTo>
                  <a:lnTo>
                    <a:pt x="7" y="5"/>
                  </a:lnTo>
                  <a:lnTo>
                    <a:pt x="5" y="7"/>
                  </a:lnTo>
                  <a:lnTo>
                    <a:pt x="3" y="11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3" y="34"/>
                  </a:lnTo>
                  <a:lnTo>
                    <a:pt x="5" y="38"/>
                  </a:lnTo>
                  <a:lnTo>
                    <a:pt x="11" y="38"/>
                  </a:lnTo>
                  <a:lnTo>
                    <a:pt x="17" y="40"/>
                  </a:lnTo>
                  <a:lnTo>
                    <a:pt x="24" y="42"/>
                  </a:lnTo>
                  <a:lnTo>
                    <a:pt x="34" y="43"/>
                  </a:lnTo>
                  <a:lnTo>
                    <a:pt x="41" y="43"/>
                  </a:lnTo>
                  <a:lnTo>
                    <a:pt x="47" y="43"/>
                  </a:lnTo>
                  <a:lnTo>
                    <a:pt x="51" y="43"/>
                  </a:lnTo>
                  <a:lnTo>
                    <a:pt x="55" y="45"/>
                  </a:lnTo>
                  <a:lnTo>
                    <a:pt x="57" y="66"/>
                  </a:lnTo>
                  <a:lnTo>
                    <a:pt x="55" y="66"/>
                  </a:lnTo>
                  <a:lnTo>
                    <a:pt x="51" y="70"/>
                  </a:lnTo>
                  <a:lnTo>
                    <a:pt x="47" y="74"/>
                  </a:lnTo>
                  <a:lnTo>
                    <a:pt x="43" y="80"/>
                  </a:lnTo>
                  <a:lnTo>
                    <a:pt x="39" y="83"/>
                  </a:lnTo>
                  <a:lnTo>
                    <a:pt x="38" y="89"/>
                  </a:lnTo>
                  <a:lnTo>
                    <a:pt x="38" y="91"/>
                  </a:lnTo>
                  <a:lnTo>
                    <a:pt x="39" y="93"/>
                  </a:lnTo>
                  <a:lnTo>
                    <a:pt x="43" y="93"/>
                  </a:lnTo>
                  <a:lnTo>
                    <a:pt x="47" y="93"/>
                  </a:lnTo>
                  <a:lnTo>
                    <a:pt x="53" y="91"/>
                  </a:lnTo>
                  <a:lnTo>
                    <a:pt x="58" y="91"/>
                  </a:lnTo>
                  <a:lnTo>
                    <a:pt x="62" y="89"/>
                  </a:lnTo>
                  <a:lnTo>
                    <a:pt x="66" y="89"/>
                  </a:lnTo>
                  <a:lnTo>
                    <a:pt x="70" y="89"/>
                  </a:lnTo>
                  <a:lnTo>
                    <a:pt x="72" y="89"/>
                  </a:lnTo>
                  <a:lnTo>
                    <a:pt x="96" y="89"/>
                  </a:lnTo>
                  <a:lnTo>
                    <a:pt x="98" y="85"/>
                  </a:lnTo>
                  <a:lnTo>
                    <a:pt x="102" y="80"/>
                  </a:lnTo>
                  <a:lnTo>
                    <a:pt x="102" y="76"/>
                  </a:lnTo>
                  <a:lnTo>
                    <a:pt x="102" y="72"/>
                  </a:lnTo>
                  <a:lnTo>
                    <a:pt x="98" y="70"/>
                  </a:lnTo>
                  <a:lnTo>
                    <a:pt x="95" y="68"/>
                  </a:lnTo>
                  <a:lnTo>
                    <a:pt x="89" y="64"/>
                  </a:lnTo>
                  <a:lnTo>
                    <a:pt x="85" y="62"/>
                  </a:lnTo>
                  <a:lnTo>
                    <a:pt x="81" y="61"/>
                  </a:lnTo>
                  <a:lnTo>
                    <a:pt x="79" y="61"/>
                  </a:lnTo>
                  <a:lnTo>
                    <a:pt x="76" y="55"/>
                  </a:lnTo>
                  <a:lnTo>
                    <a:pt x="76" y="53"/>
                  </a:lnTo>
                  <a:lnTo>
                    <a:pt x="76" y="45"/>
                  </a:lnTo>
                  <a:lnTo>
                    <a:pt x="77" y="42"/>
                  </a:lnTo>
                  <a:lnTo>
                    <a:pt x="76" y="34"/>
                  </a:lnTo>
                  <a:lnTo>
                    <a:pt x="74" y="32"/>
                  </a:lnTo>
                  <a:lnTo>
                    <a:pt x="68" y="30"/>
                  </a:lnTo>
                  <a:lnTo>
                    <a:pt x="62" y="30"/>
                  </a:lnTo>
                  <a:lnTo>
                    <a:pt x="57" y="30"/>
                  </a:lnTo>
                  <a:lnTo>
                    <a:pt x="51" y="32"/>
                  </a:lnTo>
                  <a:lnTo>
                    <a:pt x="43" y="32"/>
                  </a:lnTo>
                  <a:lnTo>
                    <a:pt x="38" y="32"/>
                  </a:lnTo>
                  <a:lnTo>
                    <a:pt x="32" y="30"/>
                  </a:lnTo>
                  <a:lnTo>
                    <a:pt x="30" y="28"/>
                  </a:lnTo>
                  <a:lnTo>
                    <a:pt x="30" y="21"/>
                  </a:lnTo>
                  <a:lnTo>
                    <a:pt x="38" y="17"/>
                  </a:lnTo>
                  <a:lnTo>
                    <a:pt x="41" y="15"/>
                  </a:lnTo>
                  <a:lnTo>
                    <a:pt x="47" y="15"/>
                  </a:lnTo>
                  <a:lnTo>
                    <a:pt x="51" y="15"/>
                  </a:lnTo>
                  <a:lnTo>
                    <a:pt x="55" y="15"/>
                  </a:lnTo>
                  <a:lnTo>
                    <a:pt x="57" y="15"/>
                  </a:lnTo>
                  <a:lnTo>
                    <a:pt x="62" y="15"/>
                  </a:lnTo>
                  <a:lnTo>
                    <a:pt x="68" y="15"/>
                  </a:lnTo>
                  <a:lnTo>
                    <a:pt x="76" y="15"/>
                  </a:lnTo>
                  <a:lnTo>
                    <a:pt x="83" y="15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5" y="15"/>
                  </a:lnTo>
                  <a:lnTo>
                    <a:pt x="8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23" name="Freeform 56"/>
            <p:cNvSpPr>
              <a:spLocks/>
            </p:cNvSpPr>
            <p:nvPr/>
          </p:nvSpPr>
          <p:spPr bwMode="auto">
            <a:xfrm>
              <a:off x="1645" y="3367"/>
              <a:ext cx="32" cy="35"/>
            </a:xfrm>
            <a:custGeom>
              <a:avLst/>
              <a:gdLst>
                <a:gd name="T0" fmla="*/ 0 w 65"/>
                <a:gd name="T1" fmla="*/ 1 h 70"/>
                <a:gd name="T2" fmla="*/ 0 w 65"/>
                <a:gd name="T3" fmla="*/ 0 h 70"/>
                <a:gd name="T4" fmla="*/ 0 w 65"/>
                <a:gd name="T5" fmla="*/ 1 h 70"/>
                <a:gd name="T6" fmla="*/ 0 w 65"/>
                <a:gd name="T7" fmla="*/ 1 h 70"/>
                <a:gd name="T8" fmla="*/ 0 w 65"/>
                <a:gd name="T9" fmla="*/ 1 h 70"/>
                <a:gd name="T10" fmla="*/ 0 w 65"/>
                <a:gd name="T11" fmla="*/ 1 h 70"/>
                <a:gd name="T12" fmla="*/ 0 w 65"/>
                <a:gd name="T13" fmla="*/ 1 h 70"/>
                <a:gd name="T14" fmla="*/ 0 w 65"/>
                <a:gd name="T15" fmla="*/ 1 h 70"/>
                <a:gd name="T16" fmla="*/ 0 w 65"/>
                <a:gd name="T17" fmla="*/ 1 h 70"/>
                <a:gd name="T18" fmla="*/ 0 w 65"/>
                <a:gd name="T19" fmla="*/ 1 h 70"/>
                <a:gd name="T20" fmla="*/ 0 w 65"/>
                <a:gd name="T21" fmla="*/ 1 h 70"/>
                <a:gd name="T22" fmla="*/ 0 w 65"/>
                <a:gd name="T23" fmla="*/ 1 h 70"/>
                <a:gd name="T24" fmla="*/ 0 w 65"/>
                <a:gd name="T25" fmla="*/ 1 h 70"/>
                <a:gd name="T26" fmla="*/ 0 w 65"/>
                <a:gd name="T27" fmla="*/ 1 h 70"/>
                <a:gd name="T28" fmla="*/ 0 w 65"/>
                <a:gd name="T29" fmla="*/ 1 h 70"/>
                <a:gd name="T30" fmla="*/ 0 w 65"/>
                <a:gd name="T31" fmla="*/ 1 h 70"/>
                <a:gd name="T32" fmla="*/ 0 w 65"/>
                <a:gd name="T33" fmla="*/ 1 h 70"/>
                <a:gd name="T34" fmla="*/ 0 w 65"/>
                <a:gd name="T35" fmla="*/ 1 h 70"/>
                <a:gd name="T36" fmla="*/ 0 w 65"/>
                <a:gd name="T37" fmla="*/ 1 h 70"/>
                <a:gd name="T38" fmla="*/ 0 w 65"/>
                <a:gd name="T39" fmla="*/ 1 h 70"/>
                <a:gd name="T40" fmla="*/ 0 w 65"/>
                <a:gd name="T41" fmla="*/ 1 h 70"/>
                <a:gd name="T42" fmla="*/ 0 w 65"/>
                <a:gd name="T43" fmla="*/ 1 h 70"/>
                <a:gd name="T44" fmla="*/ 0 w 65"/>
                <a:gd name="T45" fmla="*/ 1 h 70"/>
                <a:gd name="T46" fmla="*/ 0 w 65"/>
                <a:gd name="T47" fmla="*/ 1 h 70"/>
                <a:gd name="T48" fmla="*/ 0 w 65"/>
                <a:gd name="T49" fmla="*/ 1 h 70"/>
                <a:gd name="T50" fmla="*/ 0 w 65"/>
                <a:gd name="T51" fmla="*/ 1 h 70"/>
                <a:gd name="T52" fmla="*/ 0 w 65"/>
                <a:gd name="T53" fmla="*/ 1 h 70"/>
                <a:gd name="T54" fmla="*/ 0 w 65"/>
                <a:gd name="T55" fmla="*/ 1 h 70"/>
                <a:gd name="T56" fmla="*/ 0 w 65"/>
                <a:gd name="T57" fmla="*/ 1 h 70"/>
                <a:gd name="T58" fmla="*/ 0 w 65"/>
                <a:gd name="T59" fmla="*/ 1 h 70"/>
                <a:gd name="T60" fmla="*/ 0 w 65"/>
                <a:gd name="T61" fmla="*/ 1 h 70"/>
                <a:gd name="T62" fmla="*/ 0 w 65"/>
                <a:gd name="T63" fmla="*/ 1 h 70"/>
                <a:gd name="T64" fmla="*/ 0 w 65"/>
                <a:gd name="T65" fmla="*/ 1 h 70"/>
                <a:gd name="T66" fmla="*/ 0 w 65"/>
                <a:gd name="T67" fmla="*/ 1 h 70"/>
                <a:gd name="T68" fmla="*/ 0 w 65"/>
                <a:gd name="T69" fmla="*/ 1 h 70"/>
                <a:gd name="T70" fmla="*/ 0 w 65"/>
                <a:gd name="T71" fmla="*/ 1 h 70"/>
                <a:gd name="T72" fmla="*/ 0 w 65"/>
                <a:gd name="T73" fmla="*/ 1 h 70"/>
                <a:gd name="T74" fmla="*/ 0 w 65"/>
                <a:gd name="T75" fmla="*/ 1 h 70"/>
                <a:gd name="T76" fmla="*/ 0 w 65"/>
                <a:gd name="T77" fmla="*/ 1 h 70"/>
                <a:gd name="T78" fmla="*/ 0 w 65"/>
                <a:gd name="T79" fmla="*/ 1 h 70"/>
                <a:gd name="T80" fmla="*/ 0 w 65"/>
                <a:gd name="T81" fmla="*/ 1 h 70"/>
                <a:gd name="T82" fmla="*/ 0 w 65"/>
                <a:gd name="T83" fmla="*/ 1 h 70"/>
                <a:gd name="T84" fmla="*/ 0 w 65"/>
                <a:gd name="T85" fmla="*/ 1 h 70"/>
                <a:gd name="T86" fmla="*/ 0 w 65"/>
                <a:gd name="T87" fmla="*/ 1 h 70"/>
                <a:gd name="T88" fmla="*/ 0 w 65"/>
                <a:gd name="T89" fmla="*/ 0 h 70"/>
                <a:gd name="T90" fmla="*/ 0 w 65"/>
                <a:gd name="T91" fmla="*/ 1 h 70"/>
                <a:gd name="T92" fmla="*/ 0 w 65"/>
                <a:gd name="T93" fmla="*/ 1 h 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5"/>
                <a:gd name="T142" fmla="*/ 0 h 70"/>
                <a:gd name="T143" fmla="*/ 65 w 65"/>
                <a:gd name="T144" fmla="*/ 70 h 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5" h="70">
                  <a:moveTo>
                    <a:pt x="31" y="2"/>
                  </a:moveTo>
                  <a:lnTo>
                    <a:pt x="25" y="0"/>
                  </a:lnTo>
                  <a:lnTo>
                    <a:pt x="21" y="2"/>
                  </a:lnTo>
                  <a:lnTo>
                    <a:pt x="15" y="2"/>
                  </a:lnTo>
                  <a:lnTo>
                    <a:pt x="10" y="6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4" y="21"/>
                  </a:lnTo>
                  <a:lnTo>
                    <a:pt x="10" y="21"/>
                  </a:lnTo>
                  <a:lnTo>
                    <a:pt x="17" y="19"/>
                  </a:lnTo>
                  <a:lnTo>
                    <a:pt x="23" y="17"/>
                  </a:lnTo>
                  <a:lnTo>
                    <a:pt x="27" y="13"/>
                  </a:lnTo>
                  <a:lnTo>
                    <a:pt x="32" y="13"/>
                  </a:lnTo>
                  <a:lnTo>
                    <a:pt x="36" y="15"/>
                  </a:lnTo>
                  <a:lnTo>
                    <a:pt x="42" y="21"/>
                  </a:lnTo>
                  <a:lnTo>
                    <a:pt x="44" y="26"/>
                  </a:lnTo>
                  <a:lnTo>
                    <a:pt x="46" y="32"/>
                  </a:lnTo>
                  <a:lnTo>
                    <a:pt x="44" y="40"/>
                  </a:lnTo>
                  <a:lnTo>
                    <a:pt x="42" y="45"/>
                  </a:lnTo>
                  <a:lnTo>
                    <a:pt x="36" y="47"/>
                  </a:lnTo>
                  <a:lnTo>
                    <a:pt x="32" y="47"/>
                  </a:lnTo>
                  <a:lnTo>
                    <a:pt x="27" y="51"/>
                  </a:lnTo>
                  <a:lnTo>
                    <a:pt x="25" y="53"/>
                  </a:lnTo>
                  <a:lnTo>
                    <a:pt x="17" y="59"/>
                  </a:lnTo>
                  <a:lnTo>
                    <a:pt x="19" y="64"/>
                  </a:lnTo>
                  <a:lnTo>
                    <a:pt x="23" y="64"/>
                  </a:lnTo>
                  <a:lnTo>
                    <a:pt x="27" y="66"/>
                  </a:lnTo>
                  <a:lnTo>
                    <a:pt x="32" y="68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50" y="70"/>
                  </a:lnTo>
                  <a:lnTo>
                    <a:pt x="51" y="70"/>
                  </a:lnTo>
                  <a:lnTo>
                    <a:pt x="55" y="68"/>
                  </a:lnTo>
                  <a:lnTo>
                    <a:pt x="55" y="63"/>
                  </a:lnTo>
                  <a:lnTo>
                    <a:pt x="57" y="57"/>
                  </a:lnTo>
                  <a:lnTo>
                    <a:pt x="59" y="51"/>
                  </a:lnTo>
                  <a:lnTo>
                    <a:pt x="61" y="45"/>
                  </a:lnTo>
                  <a:lnTo>
                    <a:pt x="61" y="38"/>
                  </a:lnTo>
                  <a:lnTo>
                    <a:pt x="63" y="32"/>
                  </a:lnTo>
                  <a:lnTo>
                    <a:pt x="65" y="26"/>
                  </a:lnTo>
                  <a:lnTo>
                    <a:pt x="65" y="23"/>
                  </a:lnTo>
                  <a:lnTo>
                    <a:pt x="59" y="15"/>
                  </a:lnTo>
                  <a:lnTo>
                    <a:pt x="53" y="7"/>
                  </a:lnTo>
                  <a:lnTo>
                    <a:pt x="50" y="2"/>
                  </a:lnTo>
                  <a:lnTo>
                    <a:pt x="48" y="0"/>
                  </a:lnTo>
                  <a:lnTo>
                    <a:pt x="3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24" name="Freeform 57"/>
            <p:cNvSpPr>
              <a:spLocks/>
            </p:cNvSpPr>
            <p:nvPr/>
          </p:nvSpPr>
          <p:spPr bwMode="auto">
            <a:xfrm>
              <a:off x="1692" y="3355"/>
              <a:ext cx="75" cy="46"/>
            </a:xfrm>
            <a:custGeom>
              <a:avLst/>
              <a:gdLst>
                <a:gd name="T0" fmla="*/ 1 w 150"/>
                <a:gd name="T1" fmla="*/ 0 h 93"/>
                <a:gd name="T2" fmla="*/ 1 w 150"/>
                <a:gd name="T3" fmla="*/ 0 h 93"/>
                <a:gd name="T4" fmla="*/ 1 w 150"/>
                <a:gd name="T5" fmla="*/ 0 h 93"/>
                <a:gd name="T6" fmla="*/ 1 w 150"/>
                <a:gd name="T7" fmla="*/ 0 h 93"/>
                <a:gd name="T8" fmla="*/ 1 w 150"/>
                <a:gd name="T9" fmla="*/ 0 h 93"/>
                <a:gd name="T10" fmla="*/ 1 w 150"/>
                <a:gd name="T11" fmla="*/ 0 h 93"/>
                <a:gd name="T12" fmla="*/ 1 w 150"/>
                <a:gd name="T13" fmla="*/ 0 h 93"/>
                <a:gd name="T14" fmla="*/ 1 w 150"/>
                <a:gd name="T15" fmla="*/ 0 h 93"/>
                <a:gd name="T16" fmla="*/ 1 w 150"/>
                <a:gd name="T17" fmla="*/ 0 h 93"/>
                <a:gd name="T18" fmla="*/ 1 w 150"/>
                <a:gd name="T19" fmla="*/ 0 h 93"/>
                <a:gd name="T20" fmla="*/ 1 w 150"/>
                <a:gd name="T21" fmla="*/ 0 h 93"/>
                <a:gd name="T22" fmla="*/ 1 w 150"/>
                <a:gd name="T23" fmla="*/ 0 h 93"/>
                <a:gd name="T24" fmla="*/ 1 w 150"/>
                <a:gd name="T25" fmla="*/ 0 h 93"/>
                <a:gd name="T26" fmla="*/ 1 w 150"/>
                <a:gd name="T27" fmla="*/ 0 h 93"/>
                <a:gd name="T28" fmla="*/ 1 w 150"/>
                <a:gd name="T29" fmla="*/ 0 h 93"/>
                <a:gd name="T30" fmla="*/ 1 w 150"/>
                <a:gd name="T31" fmla="*/ 0 h 93"/>
                <a:gd name="T32" fmla="*/ 1 w 150"/>
                <a:gd name="T33" fmla="*/ 0 h 93"/>
                <a:gd name="T34" fmla="*/ 1 w 150"/>
                <a:gd name="T35" fmla="*/ 0 h 93"/>
                <a:gd name="T36" fmla="*/ 1 w 150"/>
                <a:gd name="T37" fmla="*/ 0 h 93"/>
                <a:gd name="T38" fmla="*/ 1 w 150"/>
                <a:gd name="T39" fmla="*/ 0 h 93"/>
                <a:gd name="T40" fmla="*/ 1 w 150"/>
                <a:gd name="T41" fmla="*/ 0 h 93"/>
                <a:gd name="T42" fmla="*/ 1 w 150"/>
                <a:gd name="T43" fmla="*/ 0 h 93"/>
                <a:gd name="T44" fmla="*/ 1 w 150"/>
                <a:gd name="T45" fmla="*/ 0 h 93"/>
                <a:gd name="T46" fmla="*/ 1 w 150"/>
                <a:gd name="T47" fmla="*/ 0 h 93"/>
                <a:gd name="T48" fmla="*/ 1 w 150"/>
                <a:gd name="T49" fmla="*/ 0 h 93"/>
                <a:gd name="T50" fmla="*/ 1 w 150"/>
                <a:gd name="T51" fmla="*/ 0 h 93"/>
                <a:gd name="T52" fmla="*/ 1 w 150"/>
                <a:gd name="T53" fmla="*/ 0 h 93"/>
                <a:gd name="T54" fmla="*/ 1 w 150"/>
                <a:gd name="T55" fmla="*/ 0 h 93"/>
                <a:gd name="T56" fmla="*/ 1 w 150"/>
                <a:gd name="T57" fmla="*/ 0 h 93"/>
                <a:gd name="T58" fmla="*/ 1 w 150"/>
                <a:gd name="T59" fmla="*/ 0 h 93"/>
                <a:gd name="T60" fmla="*/ 1 w 150"/>
                <a:gd name="T61" fmla="*/ 0 h 93"/>
                <a:gd name="T62" fmla="*/ 1 w 150"/>
                <a:gd name="T63" fmla="*/ 0 h 93"/>
                <a:gd name="T64" fmla="*/ 1 w 150"/>
                <a:gd name="T65" fmla="*/ 0 h 93"/>
                <a:gd name="T66" fmla="*/ 1 w 150"/>
                <a:gd name="T67" fmla="*/ 0 h 93"/>
                <a:gd name="T68" fmla="*/ 1 w 150"/>
                <a:gd name="T69" fmla="*/ 0 h 93"/>
                <a:gd name="T70" fmla="*/ 1 w 150"/>
                <a:gd name="T71" fmla="*/ 0 h 93"/>
                <a:gd name="T72" fmla="*/ 1 w 150"/>
                <a:gd name="T73" fmla="*/ 0 h 93"/>
                <a:gd name="T74" fmla="*/ 1 w 150"/>
                <a:gd name="T75" fmla="*/ 0 h 93"/>
                <a:gd name="T76" fmla="*/ 1 w 150"/>
                <a:gd name="T77" fmla="*/ 0 h 93"/>
                <a:gd name="T78" fmla="*/ 1 w 150"/>
                <a:gd name="T79" fmla="*/ 0 h 93"/>
                <a:gd name="T80" fmla="*/ 1 w 150"/>
                <a:gd name="T81" fmla="*/ 0 h 93"/>
                <a:gd name="T82" fmla="*/ 1 w 150"/>
                <a:gd name="T83" fmla="*/ 0 h 93"/>
                <a:gd name="T84" fmla="*/ 1 w 150"/>
                <a:gd name="T85" fmla="*/ 0 h 93"/>
                <a:gd name="T86" fmla="*/ 1 w 150"/>
                <a:gd name="T87" fmla="*/ 0 h 93"/>
                <a:gd name="T88" fmla="*/ 0 w 150"/>
                <a:gd name="T89" fmla="*/ 0 h 9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0"/>
                <a:gd name="T136" fmla="*/ 0 h 93"/>
                <a:gd name="T137" fmla="*/ 150 w 150"/>
                <a:gd name="T138" fmla="*/ 93 h 9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0" h="93">
                  <a:moveTo>
                    <a:pt x="0" y="12"/>
                  </a:moveTo>
                  <a:lnTo>
                    <a:pt x="2" y="13"/>
                  </a:lnTo>
                  <a:lnTo>
                    <a:pt x="8" y="17"/>
                  </a:lnTo>
                  <a:lnTo>
                    <a:pt x="13" y="21"/>
                  </a:lnTo>
                  <a:lnTo>
                    <a:pt x="21" y="23"/>
                  </a:lnTo>
                  <a:lnTo>
                    <a:pt x="27" y="21"/>
                  </a:lnTo>
                  <a:lnTo>
                    <a:pt x="32" y="23"/>
                  </a:lnTo>
                  <a:lnTo>
                    <a:pt x="36" y="23"/>
                  </a:lnTo>
                  <a:lnTo>
                    <a:pt x="36" y="27"/>
                  </a:lnTo>
                  <a:lnTo>
                    <a:pt x="32" y="32"/>
                  </a:lnTo>
                  <a:lnTo>
                    <a:pt x="27" y="40"/>
                  </a:lnTo>
                  <a:lnTo>
                    <a:pt x="25" y="44"/>
                  </a:lnTo>
                  <a:lnTo>
                    <a:pt x="21" y="50"/>
                  </a:lnTo>
                  <a:lnTo>
                    <a:pt x="19" y="55"/>
                  </a:lnTo>
                  <a:lnTo>
                    <a:pt x="15" y="61"/>
                  </a:lnTo>
                  <a:lnTo>
                    <a:pt x="12" y="67"/>
                  </a:lnTo>
                  <a:lnTo>
                    <a:pt x="10" y="72"/>
                  </a:lnTo>
                  <a:lnTo>
                    <a:pt x="8" y="76"/>
                  </a:lnTo>
                  <a:lnTo>
                    <a:pt x="6" y="82"/>
                  </a:lnTo>
                  <a:lnTo>
                    <a:pt x="4" y="89"/>
                  </a:lnTo>
                  <a:lnTo>
                    <a:pt x="6" y="93"/>
                  </a:lnTo>
                  <a:lnTo>
                    <a:pt x="13" y="93"/>
                  </a:lnTo>
                  <a:lnTo>
                    <a:pt x="19" y="93"/>
                  </a:lnTo>
                  <a:lnTo>
                    <a:pt x="25" y="93"/>
                  </a:lnTo>
                  <a:lnTo>
                    <a:pt x="29" y="89"/>
                  </a:lnTo>
                  <a:lnTo>
                    <a:pt x="29" y="84"/>
                  </a:lnTo>
                  <a:lnTo>
                    <a:pt x="32" y="76"/>
                  </a:lnTo>
                  <a:lnTo>
                    <a:pt x="32" y="72"/>
                  </a:lnTo>
                  <a:lnTo>
                    <a:pt x="34" y="67"/>
                  </a:lnTo>
                  <a:lnTo>
                    <a:pt x="36" y="61"/>
                  </a:lnTo>
                  <a:lnTo>
                    <a:pt x="38" y="57"/>
                  </a:lnTo>
                  <a:lnTo>
                    <a:pt x="38" y="51"/>
                  </a:lnTo>
                  <a:lnTo>
                    <a:pt x="40" y="46"/>
                  </a:lnTo>
                  <a:lnTo>
                    <a:pt x="42" y="42"/>
                  </a:lnTo>
                  <a:lnTo>
                    <a:pt x="44" y="38"/>
                  </a:lnTo>
                  <a:lnTo>
                    <a:pt x="46" y="32"/>
                  </a:lnTo>
                  <a:lnTo>
                    <a:pt x="46" y="31"/>
                  </a:lnTo>
                  <a:lnTo>
                    <a:pt x="63" y="34"/>
                  </a:lnTo>
                  <a:lnTo>
                    <a:pt x="46" y="55"/>
                  </a:lnTo>
                  <a:lnTo>
                    <a:pt x="44" y="59"/>
                  </a:lnTo>
                  <a:lnTo>
                    <a:pt x="44" y="65"/>
                  </a:lnTo>
                  <a:lnTo>
                    <a:pt x="44" y="67"/>
                  </a:lnTo>
                  <a:lnTo>
                    <a:pt x="46" y="69"/>
                  </a:lnTo>
                  <a:lnTo>
                    <a:pt x="50" y="70"/>
                  </a:lnTo>
                  <a:lnTo>
                    <a:pt x="55" y="70"/>
                  </a:lnTo>
                  <a:lnTo>
                    <a:pt x="57" y="69"/>
                  </a:lnTo>
                  <a:lnTo>
                    <a:pt x="63" y="67"/>
                  </a:lnTo>
                  <a:lnTo>
                    <a:pt x="67" y="65"/>
                  </a:lnTo>
                  <a:lnTo>
                    <a:pt x="70" y="63"/>
                  </a:lnTo>
                  <a:lnTo>
                    <a:pt x="76" y="57"/>
                  </a:lnTo>
                  <a:lnTo>
                    <a:pt x="80" y="55"/>
                  </a:lnTo>
                  <a:lnTo>
                    <a:pt x="147" y="51"/>
                  </a:lnTo>
                  <a:lnTo>
                    <a:pt x="148" y="48"/>
                  </a:lnTo>
                  <a:lnTo>
                    <a:pt x="150" y="44"/>
                  </a:lnTo>
                  <a:lnTo>
                    <a:pt x="150" y="36"/>
                  </a:lnTo>
                  <a:lnTo>
                    <a:pt x="150" y="34"/>
                  </a:lnTo>
                  <a:lnTo>
                    <a:pt x="145" y="34"/>
                  </a:lnTo>
                  <a:lnTo>
                    <a:pt x="139" y="34"/>
                  </a:lnTo>
                  <a:lnTo>
                    <a:pt x="131" y="34"/>
                  </a:lnTo>
                  <a:lnTo>
                    <a:pt x="122" y="36"/>
                  </a:lnTo>
                  <a:lnTo>
                    <a:pt x="112" y="36"/>
                  </a:lnTo>
                  <a:lnTo>
                    <a:pt x="107" y="36"/>
                  </a:lnTo>
                  <a:lnTo>
                    <a:pt x="99" y="36"/>
                  </a:lnTo>
                  <a:lnTo>
                    <a:pt x="95" y="36"/>
                  </a:lnTo>
                  <a:lnTo>
                    <a:pt x="88" y="36"/>
                  </a:lnTo>
                  <a:lnTo>
                    <a:pt x="82" y="36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6" y="31"/>
                  </a:lnTo>
                  <a:lnTo>
                    <a:pt x="76" y="27"/>
                  </a:lnTo>
                  <a:lnTo>
                    <a:pt x="76" y="23"/>
                  </a:lnTo>
                  <a:lnTo>
                    <a:pt x="74" y="21"/>
                  </a:lnTo>
                  <a:lnTo>
                    <a:pt x="72" y="17"/>
                  </a:lnTo>
                  <a:lnTo>
                    <a:pt x="67" y="17"/>
                  </a:lnTo>
                  <a:lnTo>
                    <a:pt x="61" y="13"/>
                  </a:lnTo>
                  <a:lnTo>
                    <a:pt x="53" y="13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4" y="13"/>
                  </a:lnTo>
                  <a:lnTo>
                    <a:pt x="29" y="13"/>
                  </a:lnTo>
                  <a:lnTo>
                    <a:pt x="27" y="13"/>
                  </a:lnTo>
                  <a:lnTo>
                    <a:pt x="25" y="15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1" y="4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25" name="Freeform 58"/>
            <p:cNvSpPr>
              <a:spLocks/>
            </p:cNvSpPr>
            <p:nvPr/>
          </p:nvSpPr>
          <p:spPr bwMode="auto">
            <a:xfrm>
              <a:off x="1791" y="3286"/>
              <a:ext cx="87" cy="31"/>
            </a:xfrm>
            <a:custGeom>
              <a:avLst/>
              <a:gdLst>
                <a:gd name="T0" fmla="*/ 0 w 175"/>
                <a:gd name="T1" fmla="*/ 1 h 61"/>
                <a:gd name="T2" fmla="*/ 0 w 175"/>
                <a:gd name="T3" fmla="*/ 1 h 61"/>
                <a:gd name="T4" fmla="*/ 0 w 175"/>
                <a:gd name="T5" fmla="*/ 1 h 61"/>
                <a:gd name="T6" fmla="*/ 0 w 175"/>
                <a:gd name="T7" fmla="*/ 1 h 61"/>
                <a:gd name="T8" fmla="*/ 0 w 175"/>
                <a:gd name="T9" fmla="*/ 1 h 61"/>
                <a:gd name="T10" fmla="*/ 0 w 175"/>
                <a:gd name="T11" fmla="*/ 1 h 61"/>
                <a:gd name="T12" fmla="*/ 0 w 175"/>
                <a:gd name="T13" fmla="*/ 1 h 61"/>
                <a:gd name="T14" fmla="*/ 0 w 175"/>
                <a:gd name="T15" fmla="*/ 0 h 61"/>
                <a:gd name="T16" fmla="*/ 0 w 175"/>
                <a:gd name="T17" fmla="*/ 0 h 61"/>
                <a:gd name="T18" fmla="*/ 0 w 175"/>
                <a:gd name="T19" fmla="*/ 1 h 61"/>
                <a:gd name="T20" fmla="*/ 0 w 175"/>
                <a:gd name="T21" fmla="*/ 1 h 61"/>
                <a:gd name="T22" fmla="*/ 0 w 175"/>
                <a:gd name="T23" fmla="*/ 1 h 61"/>
                <a:gd name="T24" fmla="*/ 0 w 175"/>
                <a:gd name="T25" fmla="*/ 1 h 61"/>
                <a:gd name="T26" fmla="*/ 0 w 175"/>
                <a:gd name="T27" fmla="*/ 1 h 61"/>
                <a:gd name="T28" fmla="*/ 0 w 175"/>
                <a:gd name="T29" fmla="*/ 1 h 61"/>
                <a:gd name="T30" fmla="*/ 0 w 175"/>
                <a:gd name="T31" fmla="*/ 1 h 61"/>
                <a:gd name="T32" fmla="*/ 0 w 175"/>
                <a:gd name="T33" fmla="*/ 1 h 61"/>
                <a:gd name="T34" fmla="*/ 0 w 175"/>
                <a:gd name="T35" fmla="*/ 1 h 61"/>
                <a:gd name="T36" fmla="*/ 0 w 175"/>
                <a:gd name="T37" fmla="*/ 1 h 61"/>
                <a:gd name="T38" fmla="*/ 0 w 175"/>
                <a:gd name="T39" fmla="*/ 1 h 61"/>
                <a:gd name="T40" fmla="*/ 0 w 175"/>
                <a:gd name="T41" fmla="*/ 1 h 61"/>
                <a:gd name="T42" fmla="*/ 0 w 175"/>
                <a:gd name="T43" fmla="*/ 1 h 61"/>
                <a:gd name="T44" fmla="*/ 0 w 175"/>
                <a:gd name="T45" fmla="*/ 1 h 61"/>
                <a:gd name="T46" fmla="*/ 0 w 175"/>
                <a:gd name="T47" fmla="*/ 1 h 61"/>
                <a:gd name="T48" fmla="*/ 0 w 175"/>
                <a:gd name="T49" fmla="*/ 1 h 61"/>
                <a:gd name="T50" fmla="*/ 0 w 175"/>
                <a:gd name="T51" fmla="*/ 1 h 61"/>
                <a:gd name="T52" fmla="*/ 0 w 175"/>
                <a:gd name="T53" fmla="*/ 1 h 61"/>
                <a:gd name="T54" fmla="*/ 0 w 175"/>
                <a:gd name="T55" fmla="*/ 1 h 61"/>
                <a:gd name="T56" fmla="*/ 0 w 175"/>
                <a:gd name="T57" fmla="*/ 1 h 61"/>
                <a:gd name="T58" fmla="*/ 0 w 175"/>
                <a:gd name="T59" fmla="*/ 1 h 61"/>
                <a:gd name="T60" fmla="*/ 0 w 175"/>
                <a:gd name="T61" fmla="*/ 1 h 61"/>
                <a:gd name="T62" fmla="*/ 0 w 175"/>
                <a:gd name="T63" fmla="*/ 1 h 61"/>
                <a:gd name="T64" fmla="*/ 0 w 175"/>
                <a:gd name="T65" fmla="*/ 1 h 61"/>
                <a:gd name="T66" fmla="*/ 0 w 175"/>
                <a:gd name="T67" fmla="*/ 1 h 61"/>
                <a:gd name="T68" fmla="*/ 0 w 175"/>
                <a:gd name="T69" fmla="*/ 1 h 61"/>
                <a:gd name="T70" fmla="*/ 0 w 175"/>
                <a:gd name="T71" fmla="*/ 1 h 61"/>
                <a:gd name="T72" fmla="*/ 0 w 175"/>
                <a:gd name="T73" fmla="*/ 1 h 61"/>
                <a:gd name="T74" fmla="*/ 0 w 175"/>
                <a:gd name="T75" fmla="*/ 1 h 61"/>
                <a:gd name="T76" fmla="*/ 0 w 175"/>
                <a:gd name="T77" fmla="*/ 1 h 61"/>
                <a:gd name="T78" fmla="*/ 0 w 175"/>
                <a:gd name="T79" fmla="*/ 1 h 61"/>
                <a:gd name="T80" fmla="*/ 0 w 175"/>
                <a:gd name="T81" fmla="*/ 1 h 61"/>
                <a:gd name="T82" fmla="*/ 0 w 175"/>
                <a:gd name="T83" fmla="*/ 1 h 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5"/>
                <a:gd name="T127" fmla="*/ 0 h 61"/>
                <a:gd name="T128" fmla="*/ 175 w 175"/>
                <a:gd name="T129" fmla="*/ 61 h 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5" h="61">
                  <a:moveTo>
                    <a:pt x="108" y="36"/>
                  </a:moveTo>
                  <a:lnTo>
                    <a:pt x="104" y="35"/>
                  </a:lnTo>
                  <a:lnTo>
                    <a:pt x="97" y="35"/>
                  </a:lnTo>
                  <a:lnTo>
                    <a:pt x="89" y="31"/>
                  </a:lnTo>
                  <a:lnTo>
                    <a:pt x="87" y="31"/>
                  </a:lnTo>
                  <a:lnTo>
                    <a:pt x="83" y="29"/>
                  </a:lnTo>
                  <a:lnTo>
                    <a:pt x="80" y="23"/>
                  </a:lnTo>
                  <a:lnTo>
                    <a:pt x="72" y="17"/>
                  </a:lnTo>
                  <a:lnTo>
                    <a:pt x="66" y="17"/>
                  </a:lnTo>
                  <a:lnTo>
                    <a:pt x="63" y="19"/>
                  </a:lnTo>
                  <a:lnTo>
                    <a:pt x="61" y="19"/>
                  </a:lnTo>
                  <a:lnTo>
                    <a:pt x="61" y="16"/>
                  </a:lnTo>
                  <a:lnTo>
                    <a:pt x="61" y="10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5" y="2"/>
                  </a:lnTo>
                  <a:lnTo>
                    <a:pt x="40" y="4"/>
                  </a:lnTo>
                  <a:lnTo>
                    <a:pt x="32" y="8"/>
                  </a:lnTo>
                  <a:lnTo>
                    <a:pt x="23" y="12"/>
                  </a:lnTo>
                  <a:lnTo>
                    <a:pt x="15" y="17"/>
                  </a:lnTo>
                  <a:lnTo>
                    <a:pt x="7" y="21"/>
                  </a:lnTo>
                  <a:lnTo>
                    <a:pt x="2" y="27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6" y="35"/>
                  </a:lnTo>
                  <a:lnTo>
                    <a:pt x="13" y="36"/>
                  </a:lnTo>
                  <a:lnTo>
                    <a:pt x="17" y="36"/>
                  </a:lnTo>
                  <a:lnTo>
                    <a:pt x="21" y="36"/>
                  </a:lnTo>
                  <a:lnTo>
                    <a:pt x="26" y="36"/>
                  </a:lnTo>
                  <a:lnTo>
                    <a:pt x="30" y="38"/>
                  </a:lnTo>
                  <a:lnTo>
                    <a:pt x="40" y="38"/>
                  </a:lnTo>
                  <a:lnTo>
                    <a:pt x="47" y="38"/>
                  </a:lnTo>
                  <a:lnTo>
                    <a:pt x="53" y="36"/>
                  </a:lnTo>
                  <a:lnTo>
                    <a:pt x="55" y="36"/>
                  </a:lnTo>
                  <a:lnTo>
                    <a:pt x="59" y="33"/>
                  </a:lnTo>
                  <a:lnTo>
                    <a:pt x="64" y="31"/>
                  </a:lnTo>
                  <a:lnTo>
                    <a:pt x="70" y="27"/>
                  </a:lnTo>
                  <a:lnTo>
                    <a:pt x="72" y="27"/>
                  </a:lnTo>
                  <a:lnTo>
                    <a:pt x="72" y="29"/>
                  </a:lnTo>
                  <a:lnTo>
                    <a:pt x="76" y="35"/>
                  </a:lnTo>
                  <a:lnTo>
                    <a:pt x="80" y="42"/>
                  </a:lnTo>
                  <a:lnTo>
                    <a:pt x="83" y="48"/>
                  </a:lnTo>
                  <a:lnTo>
                    <a:pt x="89" y="52"/>
                  </a:lnTo>
                  <a:lnTo>
                    <a:pt x="93" y="54"/>
                  </a:lnTo>
                  <a:lnTo>
                    <a:pt x="101" y="55"/>
                  </a:lnTo>
                  <a:lnTo>
                    <a:pt x="106" y="57"/>
                  </a:lnTo>
                  <a:lnTo>
                    <a:pt x="112" y="59"/>
                  </a:lnTo>
                  <a:lnTo>
                    <a:pt x="118" y="61"/>
                  </a:lnTo>
                  <a:lnTo>
                    <a:pt x="120" y="61"/>
                  </a:lnTo>
                  <a:lnTo>
                    <a:pt x="121" y="55"/>
                  </a:lnTo>
                  <a:lnTo>
                    <a:pt x="121" y="50"/>
                  </a:lnTo>
                  <a:lnTo>
                    <a:pt x="120" y="44"/>
                  </a:lnTo>
                  <a:lnTo>
                    <a:pt x="120" y="42"/>
                  </a:lnTo>
                  <a:lnTo>
                    <a:pt x="137" y="33"/>
                  </a:lnTo>
                  <a:lnTo>
                    <a:pt x="137" y="35"/>
                  </a:lnTo>
                  <a:lnTo>
                    <a:pt x="137" y="40"/>
                  </a:lnTo>
                  <a:lnTo>
                    <a:pt x="139" y="46"/>
                  </a:lnTo>
                  <a:lnTo>
                    <a:pt x="144" y="52"/>
                  </a:lnTo>
                  <a:lnTo>
                    <a:pt x="148" y="52"/>
                  </a:lnTo>
                  <a:lnTo>
                    <a:pt x="154" y="54"/>
                  </a:lnTo>
                  <a:lnTo>
                    <a:pt x="160" y="54"/>
                  </a:lnTo>
                  <a:lnTo>
                    <a:pt x="165" y="54"/>
                  </a:lnTo>
                  <a:lnTo>
                    <a:pt x="169" y="54"/>
                  </a:lnTo>
                  <a:lnTo>
                    <a:pt x="173" y="52"/>
                  </a:lnTo>
                  <a:lnTo>
                    <a:pt x="175" y="50"/>
                  </a:lnTo>
                  <a:lnTo>
                    <a:pt x="169" y="44"/>
                  </a:lnTo>
                  <a:lnTo>
                    <a:pt x="161" y="38"/>
                  </a:lnTo>
                  <a:lnTo>
                    <a:pt x="154" y="31"/>
                  </a:lnTo>
                  <a:lnTo>
                    <a:pt x="150" y="25"/>
                  </a:lnTo>
                  <a:lnTo>
                    <a:pt x="148" y="17"/>
                  </a:lnTo>
                  <a:lnTo>
                    <a:pt x="144" y="14"/>
                  </a:lnTo>
                  <a:lnTo>
                    <a:pt x="141" y="10"/>
                  </a:lnTo>
                  <a:lnTo>
                    <a:pt x="137" y="12"/>
                  </a:lnTo>
                  <a:lnTo>
                    <a:pt x="129" y="17"/>
                  </a:lnTo>
                  <a:lnTo>
                    <a:pt x="125" y="25"/>
                  </a:lnTo>
                  <a:lnTo>
                    <a:pt x="125" y="31"/>
                  </a:lnTo>
                  <a:lnTo>
                    <a:pt x="125" y="35"/>
                  </a:lnTo>
                  <a:lnTo>
                    <a:pt x="108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26" name="Freeform 59"/>
            <p:cNvSpPr>
              <a:spLocks/>
            </p:cNvSpPr>
            <p:nvPr/>
          </p:nvSpPr>
          <p:spPr bwMode="auto">
            <a:xfrm>
              <a:off x="1821" y="3328"/>
              <a:ext cx="132" cy="50"/>
            </a:xfrm>
            <a:custGeom>
              <a:avLst/>
              <a:gdLst>
                <a:gd name="T0" fmla="*/ 1 w 264"/>
                <a:gd name="T1" fmla="*/ 0 h 101"/>
                <a:gd name="T2" fmla="*/ 1 w 264"/>
                <a:gd name="T3" fmla="*/ 0 h 101"/>
                <a:gd name="T4" fmla="*/ 0 w 264"/>
                <a:gd name="T5" fmla="*/ 0 h 101"/>
                <a:gd name="T6" fmla="*/ 1 w 264"/>
                <a:gd name="T7" fmla="*/ 0 h 101"/>
                <a:gd name="T8" fmla="*/ 1 w 264"/>
                <a:gd name="T9" fmla="*/ 0 h 101"/>
                <a:gd name="T10" fmla="*/ 1 w 264"/>
                <a:gd name="T11" fmla="*/ 0 h 101"/>
                <a:gd name="T12" fmla="*/ 1 w 264"/>
                <a:gd name="T13" fmla="*/ 0 h 101"/>
                <a:gd name="T14" fmla="*/ 1 w 264"/>
                <a:gd name="T15" fmla="*/ 0 h 101"/>
                <a:gd name="T16" fmla="*/ 1 w 264"/>
                <a:gd name="T17" fmla="*/ 0 h 101"/>
                <a:gd name="T18" fmla="*/ 1 w 264"/>
                <a:gd name="T19" fmla="*/ 0 h 101"/>
                <a:gd name="T20" fmla="*/ 1 w 264"/>
                <a:gd name="T21" fmla="*/ 0 h 101"/>
                <a:gd name="T22" fmla="*/ 1 w 264"/>
                <a:gd name="T23" fmla="*/ 0 h 101"/>
                <a:gd name="T24" fmla="*/ 1 w 264"/>
                <a:gd name="T25" fmla="*/ 0 h 101"/>
                <a:gd name="T26" fmla="*/ 1 w 264"/>
                <a:gd name="T27" fmla="*/ 0 h 101"/>
                <a:gd name="T28" fmla="*/ 1 w 264"/>
                <a:gd name="T29" fmla="*/ 0 h 101"/>
                <a:gd name="T30" fmla="*/ 1 w 264"/>
                <a:gd name="T31" fmla="*/ 0 h 101"/>
                <a:gd name="T32" fmla="*/ 1 w 264"/>
                <a:gd name="T33" fmla="*/ 0 h 101"/>
                <a:gd name="T34" fmla="*/ 1 w 264"/>
                <a:gd name="T35" fmla="*/ 0 h 101"/>
                <a:gd name="T36" fmla="*/ 1 w 264"/>
                <a:gd name="T37" fmla="*/ 0 h 101"/>
                <a:gd name="T38" fmla="*/ 1 w 264"/>
                <a:gd name="T39" fmla="*/ 0 h 101"/>
                <a:gd name="T40" fmla="*/ 1 w 264"/>
                <a:gd name="T41" fmla="*/ 0 h 101"/>
                <a:gd name="T42" fmla="*/ 1 w 264"/>
                <a:gd name="T43" fmla="*/ 0 h 101"/>
                <a:gd name="T44" fmla="*/ 1 w 264"/>
                <a:gd name="T45" fmla="*/ 0 h 101"/>
                <a:gd name="T46" fmla="*/ 1 w 264"/>
                <a:gd name="T47" fmla="*/ 0 h 101"/>
                <a:gd name="T48" fmla="*/ 1 w 264"/>
                <a:gd name="T49" fmla="*/ 0 h 101"/>
                <a:gd name="T50" fmla="*/ 1 w 264"/>
                <a:gd name="T51" fmla="*/ 0 h 101"/>
                <a:gd name="T52" fmla="*/ 1 w 264"/>
                <a:gd name="T53" fmla="*/ 0 h 101"/>
                <a:gd name="T54" fmla="*/ 1 w 264"/>
                <a:gd name="T55" fmla="*/ 0 h 101"/>
                <a:gd name="T56" fmla="*/ 1 w 264"/>
                <a:gd name="T57" fmla="*/ 0 h 101"/>
                <a:gd name="T58" fmla="*/ 1 w 264"/>
                <a:gd name="T59" fmla="*/ 0 h 101"/>
                <a:gd name="T60" fmla="*/ 1 w 264"/>
                <a:gd name="T61" fmla="*/ 0 h 101"/>
                <a:gd name="T62" fmla="*/ 1 w 264"/>
                <a:gd name="T63" fmla="*/ 0 h 101"/>
                <a:gd name="T64" fmla="*/ 1 w 264"/>
                <a:gd name="T65" fmla="*/ 0 h 101"/>
                <a:gd name="T66" fmla="*/ 1 w 264"/>
                <a:gd name="T67" fmla="*/ 0 h 101"/>
                <a:gd name="T68" fmla="*/ 1 w 264"/>
                <a:gd name="T69" fmla="*/ 0 h 101"/>
                <a:gd name="T70" fmla="*/ 1 w 264"/>
                <a:gd name="T71" fmla="*/ 0 h 101"/>
                <a:gd name="T72" fmla="*/ 1 w 264"/>
                <a:gd name="T73" fmla="*/ 0 h 101"/>
                <a:gd name="T74" fmla="*/ 1 w 264"/>
                <a:gd name="T75" fmla="*/ 0 h 101"/>
                <a:gd name="T76" fmla="*/ 1 w 264"/>
                <a:gd name="T77" fmla="*/ 0 h 101"/>
                <a:gd name="T78" fmla="*/ 1 w 264"/>
                <a:gd name="T79" fmla="*/ 0 h 101"/>
                <a:gd name="T80" fmla="*/ 1 w 264"/>
                <a:gd name="T81" fmla="*/ 0 h 101"/>
                <a:gd name="T82" fmla="*/ 1 w 264"/>
                <a:gd name="T83" fmla="*/ 0 h 101"/>
                <a:gd name="T84" fmla="*/ 1 w 264"/>
                <a:gd name="T85" fmla="*/ 0 h 101"/>
                <a:gd name="T86" fmla="*/ 1 w 264"/>
                <a:gd name="T87" fmla="*/ 0 h 101"/>
                <a:gd name="T88" fmla="*/ 1 w 264"/>
                <a:gd name="T89" fmla="*/ 0 h 101"/>
                <a:gd name="T90" fmla="*/ 1 w 264"/>
                <a:gd name="T91" fmla="*/ 0 h 101"/>
                <a:gd name="T92" fmla="*/ 1 w 264"/>
                <a:gd name="T93" fmla="*/ 0 h 101"/>
                <a:gd name="T94" fmla="*/ 1 w 264"/>
                <a:gd name="T95" fmla="*/ 0 h 101"/>
                <a:gd name="T96" fmla="*/ 1 w 264"/>
                <a:gd name="T97" fmla="*/ 0 h 101"/>
                <a:gd name="T98" fmla="*/ 1 w 264"/>
                <a:gd name="T99" fmla="*/ 0 h 101"/>
                <a:gd name="T100" fmla="*/ 1 w 264"/>
                <a:gd name="T101" fmla="*/ 0 h 101"/>
                <a:gd name="T102" fmla="*/ 1 w 264"/>
                <a:gd name="T103" fmla="*/ 0 h 1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4"/>
                <a:gd name="T157" fmla="*/ 0 h 101"/>
                <a:gd name="T158" fmla="*/ 264 w 264"/>
                <a:gd name="T159" fmla="*/ 101 h 1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4" h="101">
                  <a:moveTo>
                    <a:pt x="38" y="57"/>
                  </a:moveTo>
                  <a:lnTo>
                    <a:pt x="34" y="61"/>
                  </a:lnTo>
                  <a:lnTo>
                    <a:pt x="32" y="65"/>
                  </a:lnTo>
                  <a:lnTo>
                    <a:pt x="28" y="68"/>
                  </a:lnTo>
                  <a:lnTo>
                    <a:pt x="24" y="70"/>
                  </a:lnTo>
                  <a:lnTo>
                    <a:pt x="17" y="68"/>
                  </a:lnTo>
                  <a:lnTo>
                    <a:pt x="9" y="66"/>
                  </a:lnTo>
                  <a:lnTo>
                    <a:pt x="3" y="68"/>
                  </a:lnTo>
                  <a:lnTo>
                    <a:pt x="0" y="74"/>
                  </a:lnTo>
                  <a:lnTo>
                    <a:pt x="3" y="80"/>
                  </a:lnTo>
                  <a:lnTo>
                    <a:pt x="11" y="87"/>
                  </a:lnTo>
                  <a:lnTo>
                    <a:pt x="17" y="89"/>
                  </a:lnTo>
                  <a:lnTo>
                    <a:pt x="21" y="93"/>
                  </a:lnTo>
                  <a:lnTo>
                    <a:pt x="26" y="93"/>
                  </a:lnTo>
                  <a:lnTo>
                    <a:pt x="30" y="95"/>
                  </a:lnTo>
                  <a:lnTo>
                    <a:pt x="36" y="91"/>
                  </a:lnTo>
                  <a:lnTo>
                    <a:pt x="41" y="85"/>
                  </a:lnTo>
                  <a:lnTo>
                    <a:pt x="45" y="78"/>
                  </a:lnTo>
                  <a:lnTo>
                    <a:pt x="47" y="72"/>
                  </a:lnTo>
                  <a:lnTo>
                    <a:pt x="51" y="65"/>
                  </a:lnTo>
                  <a:lnTo>
                    <a:pt x="57" y="59"/>
                  </a:lnTo>
                  <a:lnTo>
                    <a:pt x="66" y="51"/>
                  </a:lnTo>
                  <a:lnTo>
                    <a:pt x="74" y="49"/>
                  </a:lnTo>
                  <a:lnTo>
                    <a:pt x="76" y="51"/>
                  </a:lnTo>
                  <a:lnTo>
                    <a:pt x="76" y="55"/>
                  </a:lnTo>
                  <a:lnTo>
                    <a:pt x="76" y="63"/>
                  </a:lnTo>
                  <a:lnTo>
                    <a:pt x="76" y="66"/>
                  </a:lnTo>
                  <a:lnTo>
                    <a:pt x="76" y="72"/>
                  </a:lnTo>
                  <a:lnTo>
                    <a:pt x="76" y="78"/>
                  </a:lnTo>
                  <a:lnTo>
                    <a:pt x="78" y="84"/>
                  </a:lnTo>
                  <a:lnTo>
                    <a:pt x="81" y="89"/>
                  </a:lnTo>
                  <a:lnTo>
                    <a:pt x="87" y="97"/>
                  </a:lnTo>
                  <a:lnTo>
                    <a:pt x="93" y="99"/>
                  </a:lnTo>
                  <a:lnTo>
                    <a:pt x="95" y="101"/>
                  </a:lnTo>
                  <a:lnTo>
                    <a:pt x="97" y="99"/>
                  </a:lnTo>
                  <a:lnTo>
                    <a:pt x="100" y="99"/>
                  </a:lnTo>
                  <a:lnTo>
                    <a:pt x="104" y="93"/>
                  </a:lnTo>
                  <a:lnTo>
                    <a:pt x="104" y="89"/>
                  </a:lnTo>
                  <a:lnTo>
                    <a:pt x="100" y="84"/>
                  </a:lnTo>
                  <a:lnTo>
                    <a:pt x="95" y="76"/>
                  </a:lnTo>
                  <a:lnTo>
                    <a:pt x="91" y="66"/>
                  </a:lnTo>
                  <a:lnTo>
                    <a:pt x="89" y="61"/>
                  </a:lnTo>
                  <a:lnTo>
                    <a:pt x="89" y="53"/>
                  </a:lnTo>
                  <a:lnTo>
                    <a:pt x="91" y="47"/>
                  </a:lnTo>
                  <a:lnTo>
                    <a:pt x="93" y="44"/>
                  </a:lnTo>
                  <a:lnTo>
                    <a:pt x="93" y="42"/>
                  </a:lnTo>
                  <a:lnTo>
                    <a:pt x="95" y="42"/>
                  </a:lnTo>
                  <a:lnTo>
                    <a:pt x="102" y="44"/>
                  </a:lnTo>
                  <a:lnTo>
                    <a:pt x="112" y="46"/>
                  </a:lnTo>
                  <a:lnTo>
                    <a:pt x="118" y="46"/>
                  </a:lnTo>
                  <a:lnTo>
                    <a:pt x="121" y="42"/>
                  </a:lnTo>
                  <a:lnTo>
                    <a:pt x="129" y="36"/>
                  </a:lnTo>
                  <a:lnTo>
                    <a:pt x="135" y="32"/>
                  </a:lnTo>
                  <a:lnTo>
                    <a:pt x="138" y="30"/>
                  </a:lnTo>
                  <a:lnTo>
                    <a:pt x="154" y="27"/>
                  </a:lnTo>
                  <a:lnTo>
                    <a:pt x="152" y="28"/>
                  </a:lnTo>
                  <a:lnTo>
                    <a:pt x="150" y="34"/>
                  </a:lnTo>
                  <a:lnTo>
                    <a:pt x="150" y="40"/>
                  </a:lnTo>
                  <a:lnTo>
                    <a:pt x="154" y="42"/>
                  </a:lnTo>
                  <a:lnTo>
                    <a:pt x="156" y="42"/>
                  </a:lnTo>
                  <a:lnTo>
                    <a:pt x="157" y="42"/>
                  </a:lnTo>
                  <a:lnTo>
                    <a:pt x="163" y="42"/>
                  </a:lnTo>
                  <a:lnTo>
                    <a:pt x="169" y="42"/>
                  </a:lnTo>
                  <a:lnTo>
                    <a:pt x="173" y="42"/>
                  </a:lnTo>
                  <a:lnTo>
                    <a:pt x="178" y="42"/>
                  </a:lnTo>
                  <a:lnTo>
                    <a:pt x="180" y="42"/>
                  </a:lnTo>
                  <a:lnTo>
                    <a:pt x="182" y="42"/>
                  </a:lnTo>
                  <a:lnTo>
                    <a:pt x="184" y="44"/>
                  </a:lnTo>
                  <a:lnTo>
                    <a:pt x="188" y="47"/>
                  </a:lnTo>
                  <a:lnTo>
                    <a:pt x="190" y="51"/>
                  </a:lnTo>
                  <a:lnTo>
                    <a:pt x="188" y="57"/>
                  </a:lnTo>
                  <a:lnTo>
                    <a:pt x="182" y="61"/>
                  </a:lnTo>
                  <a:lnTo>
                    <a:pt x="180" y="66"/>
                  </a:lnTo>
                  <a:lnTo>
                    <a:pt x="176" y="70"/>
                  </a:lnTo>
                  <a:lnTo>
                    <a:pt x="176" y="74"/>
                  </a:lnTo>
                  <a:lnTo>
                    <a:pt x="173" y="72"/>
                  </a:lnTo>
                  <a:lnTo>
                    <a:pt x="165" y="74"/>
                  </a:lnTo>
                  <a:lnTo>
                    <a:pt x="157" y="74"/>
                  </a:lnTo>
                  <a:lnTo>
                    <a:pt x="156" y="80"/>
                  </a:lnTo>
                  <a:lnTo>
                    <a:pt x="157" y="82"/>
                  </a:lnTo>
                  <a:lnTo>
                    <a:pt x="163" y="87"/>
                  </a:lnTo>
                  <a:lnTo>
                    <a:pt x="169" y="89"/>
                  </a:lnTo>
                  <a:lnTo>
                    <a:pt x="175" y="89"/>
                  </a:lnTo>
                  <a:lnTo>
                    <a:pt x="182" y="84"/>
                  </a:lnTo>
                  <a:lnTo>
                    <a:pt x="190" y="78"/>
                  </a:lnTo>
                  <a:lnTo>
                    <a:pt x="194" y="70"/>
                  </a:lnTo>
                  <a:lnTo>
                    <a:pt x="197" y="70"/>
                  </a:lnTo>
                  <a:lnTo>
                    <a:pt x="199" y="70"/>
                  </a:lnTo>
                  <a:lnTo>
                    <a:pt x="203" y="70"/>
                  </a:lnTo>
                  <a:lnTo>
                    <a:pt x="209" y="70"/>
                  </a:lnTo>
                  <a:lnTo>
                    <a:pt x="218" y="72"/>
                  </a:lnTo>
                  <a:lnTo>
                    <a:pt x="228" y="72"/>
                  </a:lnTo>
                  <a:lnTo>
                    <a:pt x="235" y="74"/>
                  </a:lnTo>
                  <a:lnTo>
                    <a:pt x="243" y="74"/>
                  </a:lnTo>
                  <a:lnTo>
                    <a:pt x="247" y="76"/>
                  </a:lnTo>
                  <a:lnTo>
                    <a:pt x="254" y="70"/>
                  </a:lnTo>
                  <a:lnTo>
                    <a:pt x="262" y="65"/>
                  </a:lnTo>
                  <a:lnTo>
                    <a:pt x="264" y="57"/>
                  </a:lnTo>
                  <a:lnTo>
                    <a:pt x="264" y="53"/>
                  </a:lnTo>
                  <a:lnTo>
                    <a:pt x="260" y="53"/>
                  </a:lnTo>
                  <a:lnTo>
                    <a:pt x="254" y="53"/>
                  </a:lnTo>
                  <a:lnTo>
                    <a:pt x="249" y="53"/>
                  </a:lnTo>
                  <a:lnTo>
                    <a:pt x="245" y="53"/>
                  </a:lnTo>
                  <a:lnTo>
                    <a:pt x="241" y="53"/>
                  </a:lnTo>
                  <a:lnTo>
                    <a:pt x="237" y="53"/>
                  </a:lnTo>
                  <a:lnTo>
                    <a:pt x="228" y="53"/>
                  </a:lnTo>
                  <a:lnTo>
                    <a:pt x="218" y="55"/>
                  </a:lnTo>
                  <a:lnTo>
                    <a:pt x="214" y="55"/>
                  </a:lnTo>
                  <a:lnTo>
                    <a:pt x="213" y="57"/>
                  </a:lnTo>
                  <a:lnTo>
                    <a:pt x="213" y="53"/>
                  </a:lnTo>
                  <a:lnTo>
                    <a:pt x="213" y="51"/>
                  </a:lnTo>
                  <a:lnTo>
                    <a:pt x="213" y="46"/>
                  </a:lnTo>
                  <a:lnTo>
                    <a:pt x="213" y="42"/>
                  </a:lnTo>
                  <a:lnTo>
                    <a:pt x="209" y="40"/>
                  </a:lnTo>
                  <a:lnTo>
                    <a:pt x="205" y="38"/>
                  </a:lnTo>
                  <a:lnTo>
                    <a:pt x="199" y="36"/>
                  </a:lnTo>
                  <a:lnTo>
                    <a:pt x="194" y="36"/>
                  </a:lnTo>
                  <a:lnTo>
                    <a:pt x="186" y="34"/>
                  </a:lnTo>
                  <a:lnTo>
                    <a:pt x="182" y="34"/>
                  </a:lnTo>
                  <a:lnTo>
                    <a:pt x="178" y="19"/>
                  </a:lnTo>
                  <a:lnTo>
                    <a:pt x="180" y="19"/>
                  </a:lnTo>
                  <a:lnTo>
                    <a:pt x="184" y="17"/>
                  </a:lnTo>
                  <a:lnTo>
                    <a:pt x="188" y="15"/>
                  </a:lnTo>
                  <a:lnTo>
                    <a:pt x="188" y="11"/>
                  </a:lnTo>
                  <a:lnTo>
                    <a:pt x="184" y="6"/>
                  </a:lnTo>
                  <a:lnTo>
                    <a:pt x="178" y="2"/>
                  </a:lnTo>
                  <a:lnTo>
                    <a:pt x="173" y="0"/>
                  </a:lnTo>
                  <a:lnTo>
                    <a:pt x="167" y="0"/>
                  </a:lnTo>
                  <a:lnTo>
                    <a:pt x="159" y="6"/>
                  </a:lnTo>
                  <a:lnTo>
                    <a:pt x="154" y="13"/>
                  </a:lnTo>
                  <a:lnTo>
                    <a:pt x="148" y="17"/>
                  </a:lnTo>
                  <a:lnTo>
                    <a:pt x="146" y="21"/>
                  </a:lnTo>
                  <a:lnTo>
                    <a:pt x="144" y="21"/>
                  </a:lnTo>
                  <a:lnTo>
                    <a:pt x="140" y="19"/>
                  </a:lnTo>
                  <a:lnTo>
                    <a:pt x="135" y="19"/>
                  </a:lnTo>
                  <a:lnTo>
                    <a:pt x="131" y="19"/>
                  </a:lnTo>
                  <a:lnTo>
                    <a:pt x="123" y="17"/>
                  </a:lnTo>
                  <a:lnTo>
                    <a:pt x="118" y="17"/>
                  </a:lnTo>
                  <a:lnTo>
                    <a:pt x="112" y="17"/>
                  </a:lnTo>
                  <a:lnTo>
                    <a:pt x="108" y="17"/>
                  </a:lnTo>
                  <a:lnTo>
                    <a:pt x="102" y="19"/>
                  </a:lnTo>
                  <a:lnTo>
                    <a:pt x="99" y="21"/>
                  </a:lnTo>
                  <a:lnTo>
                    <a:pt x="93" y="25"/>
                  </a:lnTo>
                  <a:lnTo>
                    <a:pt x="91" y="27"/>
                  </a:lnTo>
                  <a:lnTo>
                    <a:pt x="85" y="32"/>
                  </a:lnTo>
                  <a:lnTo>
                    <a:pt x="83" y="36"/>
                  </a:lnTo>
                  <a:lnTo>
                    <a:pt x="81" y="34"/>
                  </a:lnTo>
                  <a:lnTo>
                    <a:pt x="76" y="30"/>
                  </a:lnTo>
                  <a:lnTo>
                    <a:pt x="68" y="28"/>
                  </a:lnTo>
                  <a:lnTo>
                    <a:pt x="62" y="30"/>
                  </a:lnTo>
                  <a:lnTo>
                    <a:pt x="57" y="34"/>
                  </a:lnTo>
                  <a:lnTo>
                    <a:pt x="53" y="38"/>
                  </a:lnTo>
                  <a:lnTo>
                    <a:pt x="49" y="42"/>
                  </a:lnTo>
                  <a:lnTo>
                    <a:pt x="45" y="46"/>
                  </a:lnTo>
                  <a:lnTo>
                    <a:pt x="40" y="53"/>
                  </a:lnTo>
                  <a:lnTo>
                    <a:pt x="38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27" name="Freeform 60"/>
            <p:cNvSpPr>
              <a:spLocks/>
            </p:cNvSpPr>
            <p:nvPr/>
          </p:nvSpPr>
          <p:spPr bwMode="auto">
            <a:xfrm>
              <a:off x="1674" y="2817"/>
              <a:ext cx="102" cy="56"/>
            </a:xfrm>
            <a:custGeom>
              <a:avLst/>
              <a:gdLst>
                <a:gd name="T0" fmla="*/ 0 w 203"/>
                <a:gd name="T1" fmla="*/ 0 h 113"/>
                <a:gd name="T2" fmla="*/ 1 w 203"/>
                <a:gd name="T3" fmla="*/ 0 h 113"/>
                <a:gd name="T4" fmla="*/ 1 w 203"/>
                <a:gd name="T5" fmla="*/ 0 h 113"/>
                <a:gd name="T6" fmla="*/ 1 w 203"/>
                <a:gd name="T7" fmla="*/ 0 h 113"/>
                <a:gd name="T8" fmla="*/ 1 w 203"/>
                <a:gd name="T9" fmla="*/ 0 h 113"/>
                <a:gd name="T10" fmla="*/ 1 w 203"/>
                <a:gd name="T11" fmla="*/ 0 h 113"/>
                <a:gd name="T12" fmla="*/ 1 w 203"/>
                <a:gd name="T13" fmla="*/ 0 h 113"/>
                <a:gd name="T14" fmla="*/ 1 w 203"/>
                <a:gd name="T15" fmla="*/ 0 h 113"/>
                <a:gd name="T16" fmla="*/ 1 w 203"/>
                <a:gd name="T17" fmla="*/ 0 h 113"/>
                <a:gd name="T18" fmla="*/ 1 w 203"/>
                <a:gd name="T19" fmla="*/ 0 h 113"/>
                <a:gd name="T20" fmla="*/ 1 w 203"/>
                <a:gd name="T21" fmla="*/ 0 h 113"/>
                <a:gd name="T22" fmla="*/ 1 w 203"/>
                <a:gd name="T23" fmla="*/ 0 h 113"/>
                <a:gd name="T24" fmla="*/ 1 w 203"/>
                <a:gd name="T25" fmla="*/ 0 h 113"/>
                <a:gd name="T26" fmla="*/ 1 w 203"/>
                <a:gd name="T27" fmla="*/ 0 h 113"/>
                <a:gd name="T28" fmla="*/ 1 w 203"/>
                <a:gd name="T29" fmla="*/ 0 h 113"/>
                <a:gd name="T30" fmla="*/ 1 w 203"/>
                <a:gd name="T31" fmla="*/ 0 h 113"/>
                <a:gd name="T32" fmla="*/ 1 w 203"/>
                <a:gd name="T33" fmla="*/ 0 h 113"/>
                <a:gd name="T34" fmla="*/ 1 w 203"/>
                <a:gd name="T35" fmla="*/ 0 h 113"/>
                <a:gd name="T36" fmla="*/ 1 w 203"/>
                <a:gd name="T37" fmla="*/ 0 h 113"/>
                <a:gd name="T38" fmla="*/ 1 w 203"/>
                <a:gd name="T39" fmla="*/ 0 h 113"/>
                <a:gd name="T40" fmla="*/ 1 w 203"/>
                <a:gd name="T41" fmla="*/ 0 h 113"/>
                <a:gd name="T42" fmla="*/ 1 w 203"/>
                <a:gd name="T43" fmla="*/ 0 h 113"/>
                <a:gd name="T44" fmla="*/ 1 w 203"/>
                <a:gd name="T45" fmla="*/ 0 h 113"/>
                <a:gd name="T46" fmla="*/ 1 w 203"/>
                <a:gd name="T47" fmla="*/ 0 h 113"/>
                <a:gd name="T48" fmla="*/ 1 w 203"/>
                <a:gd name="T49" fmla="*/ 0 h 113"/>
                <a:gd name="T50" fmla="*/ 1 w 203"/>
                <a:gd name="T51" fmla="*/ 0 h 113"/>
                <a:gd name="T52" fmla="*/ 1 w 203"/>
                <a:gd name="T53" fmla="*/ 0 h 113"/>
                <a:gd name="T54" fmla="*/ 1 w 203"/>
                <a:gd name="T55" fmla="*/ 0 h 113"/>
                <a:gd name="T56" fmla="*/ 1 w 203"/>
                <a:gd name="T57" fmla="*/ 0 h 113"/>
                <a:gd name="T58" fmla="*/ 1 w 203"/>
                <a:gd name="T59" fmla="*/ 0 h 113"/>
                <a:gd name="T60" fmla="*/ 1 w 203"/>
                <a:gd name="T61" fmla="*/ 0 h 113"/>
                <a:gd name="T62" fmla="*/ 1 w 203"/>
                <a:gd name="T63" fmla="*/ 0 h 113"/>
                <a:gd name="T64" fmla="*/ 1 w 203"/>
                <a:gd name="T65" fmla="*/ 0 h 113"/>
                <a:gd name="T66" fmla="*/ 1 w 203"/>
                <a:gd name="T67" fmla="*/ 0 h 113"/>
                <a:gd name="T68" fmla="*/ 1 w 203"/>
                <a:gd name="T69" fmla="*/ 0 h 113"/>
                <a:gd name="T70" fmla="*/ 1 w 203"/>
                <a:gd name="T71" fmla="*/ 0 h 113"/>
                <a:gd name="T72" fmla="*/ 1 w 203"/>
                <a:gd name="T73" fmla="*/ 0 h 113"/>
                <a:gd name="T74" fmla="*/ 1 w 203"/>
                <a:gd name="T75" fmla="*/ 0 h 113"/>
                <a:gd name="T76" fmla="*/ 1 w 203"/>
                <a:gd name="T77" fmla="*/ 0 h 113"/>
                <a:gd name="T78" fmla="*/ 1 w 203"/>
                <a:gd name="T79" fmla="*/ 0 h 113"/>
                <a:gd name="T80" fmla="*/ 0 w 203"/>
                <a:gd name="T81" fmla="*/ 0 h 113"/>
                <a:gd name="T82" fmla="*/ 0 w 203"/>
                <a:gd name="T83" fmla="*/ 0 h 11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3"/>
                <a:gd name="T127" fmla="*/ 0 h 113"/>
                <a:gd name="T128" fmla="*/ 203 w 203"/>
                <a:gd name="T129" fmla="*/ 113 h 11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3" h="113">
                  <a:moveTo>
                    <a:pt x="0" y="18"/>
                  </a:moveTo>
                  <a:lnTo>
                    <a:pt x="139" y="46"/>
                  </a:lnTo>
                  <a:lnTo>
                    <a:pt x="122" y="105"/>
                  </a:lnTo>
                  <a:lnTo>
                    <a:pt x="135" y="113"/>
                  </a:lnTo>
                  <a:lnTo>
                    <a:pt x="160" y="48"/>
                  </a:lnTo>
                  <a:lnTo>
                    <a:pt x="203" y="57"/>
                  </a:lnTo>
                  <a:lnTo>
                    <a:pt x="202" y="56"/>
                  </a:lnTo>
                  <a:lnTo>
                    <a:pt x="200" y="52"/>
                  </a:lnTo>
                  <a:lnTo>
                    <a:pt x="196" y="46"/>
                  </a:lnTo>
                  <a:lnTo>
                    <a:pt x="192" y="42"/>
                  </a:lnTo>
                  <a:lnTo>
                    <a:pt x="184" y="35"/>
                  </a:lnTo>
                  <a:lnTo>
                    <a:pt x="177" y="31"/>
                  </a:lnTo>
                  <a:lnTo>
                    <a:pt x="173" y="27"/>
                  </a:lnTo>
                  <a:lnTo>
                    <a:pt x="167" y="27"/>
                  </a:lnTo>
                  <a:lnTo>
                    <a:pt x="162" y="25"/>
                  </a:lnTo>
                  <a:lnTo>
                    <a:pt x="158" y="25"/>
                  </a:lnTo>
                  <a:lnTo>
                    <a:pt x="150" y="23"/>
                  </a:lnTo>
                  <a:lnTo>
                    <a:pt x="143" y="23"/>
                  </a:lnTo>
                  <a:lnTo>
                    <a:pt x="137" y="21"/>
                  </a:lnTo>
                  <a:lnTo>
                    <a:pt x="133" y="21"/>
                  </a:lnTo>
                  <a:lnTo>
                    <a:pt x="127" y="19"/>
                  </a:lnTo>
                  <a:lnTo>
                    <a:pt x="124" y="19"/>
                  </a:lnTo>
                  <a:lnTo>
                    <a:pt x="118" y="18"/>
                  </a:lnTo>
                  <a:lnTo>
                    <a:pt x="112" y="18"/>
                  </a:lnTo>
                  <a:lnTo>
                    <a:pt x="106" y="18"/>
                  </a:lnTo>
                  <a:lnTo>
                    <a:pt x="101" y="16"/>
                  </a:lnTo>
                  <a:lnTo>
                    <a:pt x="95" y="14"/>
                  </a:lnTo>
                  <a:lnTo>
                    <a:pt x="89" y="14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2" y="10"/>
                  </a:lnTo>
                  <a:lnTo>
                    <a:pt x="67" y="10"/>
                  </a:lnTo>
                  <a:lnTo>
                    <a:pt x="63" y="8"/>
                  </a:lnTo>
                  <a:lnTo>
                    <a:pt x="57" y="8"/>
                  </a:lnTo>
                  <a:lnTo>
                    <a:pt x="48" y="6"/>
                  </a:lnTo>
                  <a:lnTo>
                    <a:pt x="40" y="4"/>
                  </a:lnTo>
                  <a:lnTo>
                    <a:pt x="32" y="2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28" name="Freeform 61"/>
            <p:cNvSpPr>
              <a:spLocks/>
            </p:cNvSpPr>
            <p:nvPr/>
          </p:nvSpPr>
          <p:spPr bwMode="auto">
            <a:xfrm>
              <a:off x="833" y="3317"/>
              <a:ext cx="291" cy="199"/>
            </a:xfrm>
            <a:custGeom>
              <a:avLst/>
              <a:gdLst>
                <a:gd name="T0" fmla="*/ 0 w 581"/>
                <a:gd name="T1" fmla="*/ 0 h 399"/>
                <a:gd name="T2" fmla="*/ 1 w 581"/>
                <a:gd name="T3" fmla="*/ 0 h 399"/>
                <a:gd name="T4" fmla="*/ 2 w 581"/>
                <a:gd name="T5" fmla="*/ 0 h 399"/>
                <a:gd name="T6" fmla="*/ 1 w 581"/>
                <a:gd name="T7" fmla="*/ 0 h 399"/>
                <a:gd name="T8" fmla="*/ 0 w 581"/>
                <a:gd name="T9" fmla="*/ 0 h 399"/>
                <a:gd name="T10" fmla="*/ 0 w 581"/>
                <a:gd name="T11" fmla="*/ 0 h 3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1"/>
                <a:gd name="T19" fmla="*/ 0 h 399"/>
                <a:gd name="T20" fmla="*/ 581 w 581"/>
                <a:gd name="T21" fmla="*/ 399 h 3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1" h="399">
                  <a:moveTo>
                    <a:pt x="0" y="183"/>
                  </a:moveTo>
                  <a:lnTo>
                    <a:pt x="380" y="0"/>
                  </a:lnTo>
                  <a:lnTo>
                    <a:pt x="581" y="97"/>
                  </a:lnTo>
                  <a:lnTo>
                    <a:pt x="285" y="399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B0C7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29" name="Freeform 62"/>
            <p:cNvSpPr>
              <a:spLocks/>
            </p:cNvSpPr>
            <p:nvPr/>
          </p:nvSpPr>
          <p:spPr bwMode="auto">
            <a:xfrm>
              <a:off x="829" y="3412"/>
              <a:ext cx="153" cy="124"/>
            </a:xfrm>
            <a:custGeom>
              <a:avLst/>
              <a:gdLst>
                <a:gd name="T0" fmla="*/ 0 w 306"/>
                <a:gd name="T1" fmla="*/ 0 h 249"/>
                <a:gd name="T2" fmla="*/ 0 w 306"/>
                <a:gd name="T3" fmla="*/ 0 h 249"/>
                <a:gd name="T4" fmla="*/ 1 w 306"/>
                <a:gd name="T5" fmla="*/ 0 h 249"/>
                <a:gd name="T6" fmla="*/ 1 w 306"/>
                <a:gd name="T7" fmla="*/ 0 h 249"/>
                <a:gd name="T8" fmla="*/ 0 w 306"/>
                <a:gd name="T9" fmla="*/ 0 h 249"/>
                <a:gd name="T10" fmla="*/ 0 w 306"/>
                <a:gd name="T11" fmla="*/ 0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"/>
                <a:gd name="T19" fmla="*/ 0 h 249"/>
                <a:gd name="T20" fmla="*/ 306 w 306"/>
                <a:gd name="T21" fmla="*/ 249 h 2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" h="249">
                  <a:moveTo>
                    <a:pt x="0" y="103"/>
                  </a:moveTo>
                  <a:lnTo>
                    <a:pt x="0" y="0"/>
                  </a:lnTo>
                  <a:lnTo>
                    <a:pt x="306" y="166"/>
                  </a:lnTo>
                  <a:lnTo>
                    <a:pt x="304" y="249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A6BF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30" name="Freeform 63"/>
            <p:cNvSpPr>
              <a:spLocks/>
            </p:cNvSpPr>
            <p:nvPr/>
          </p:nvSpPr>
          <p:spPr bwMode="auto">
            <a:xfrm>
              <a:off x="985" y="3373"/>
              <a:ext cx="138" cy="164"/>
            </a:xfrm>
            <a:custGeom>
              <a:avLst/>
              <a:gdLst>
                <a:gd name="T0" fmla="*/ 0 w 276"/>
                <a:gd name="T1" fmla="*/ 0 h 329"/>
                <a:gd name="T2" fmla="*/ 1 w 276"/>
                <a:gd name="T3" fmla="*/ 0 h 329"/>
                <a:gd name="T4" fmla="*/ 1 w 276"/>
                <a:gd name="T5" fmla="*/ 0 h 329"/>
                <a:gd name="T6" fmla="*/ 0 w 276"/>
                <a:gd name="T7" fmla="*/ 0 h 329"/>
                <a:gd name="T8" fmla="*/ 0 w 276"/>
                <a:gd name="T9" fmla="*/ 0 h 329"/>
                <a:gd name="T10" fmla="*/ 0 w 276"/>
                <a:gd name="T11" fmla="*/ 0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6"/>
                <a:gd name="T19" fmla="*/ 0 h 329"/>
                <a:gd name="T20" fmla="*/ 276 w 276"/>
                <a:gd name="T21" fmla="*/ 329 h 3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6" h="329">
                  <a:moveTo>
                    <a:pt x="0" y="236"/>
                  </a:moveTo>
                  <a:lnTo>
                    <a:pt x="276" y="0"/>
                  </a:lnTo>
                  <a:lnTo>
                    <a:pt x="276" y="82"/>
                  </a:lnTo>
                  <a:lnTo>
                    <a:pt x="0" y="329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9CB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31" name="Freeform 64"/>
            <p:cNvSpPr>
              <a:spLocks/>
            </p:cNvSpPr>
            <p:nvPr/>
          </p:nvSpPr>
          <p:spPr bwMode="auto">
            <a:xfrm>
              <a:off x="865" y="3392"/>
              <a:ext cx="134" cy="81"/>
            </a:xfrm>
            <a:custGeom>
              <a:avLst/>
              <a:gdLst>
                <a:gd name="T0" fmla="*/ 0 w 268"/>
                <a:gd name="T1" fmla="*/ 0 h 164"/>
                <a:gd name="T2" fmla="*/ 1 w 268"/>
                <a:gd name="T3" fmla="*/ 0 h 164"/>
                <a:gd name="T4" fmla="*/ 1 w 268"/>
                <a:gd name="T5" fmla="*/ 0 h 164"/>
                <a:gd name="T6" fmla="*/ 1 w 268"/>
                <a:gd name="T7" fmla="*/ 0 h 164"/>
                <a:gd name="T8" fmla="*/ 0 w 268"/>
                <a:gd name="T9" fmla="*/ 0 h 164"/>
                <a:gd name="T10" fmla="*/ 0 w 268"/>
                <a:gd name="T11" fmla="*/ 0 h 1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8"/>
                <a:gd name="T19" fmla="*/ 0 h 164"/>
                <a:gd name="T20" fmla="*/ 268 w 268"/>
                <a:gd name="T21" fmla="*/ 164 h 1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8" h="164">
                  <a:moveTo>
                    <a:pt x="0" y="29"/>
                  </a:moveTo>
                  <a:lnTo>
                    <a:pt x="221" y="164"/>
                  </a:lnTo>
                  <a:lnTo>
                    <a:pt x="268" y="116"/>
                  </a:lnTo>
                  <a:lnTo>
                    <a:pt x="71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DBDE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32" name="Freeform 65"/>
            <p:cNvSpPr>
              <a:spLocks/>
            </p:cNvSpPr>
            <p:nvPr/>
          </p:nvSpPr>
          <p:spPr bwMode="auto">
            <a:xfrm>
              <a:off x="943" y="3333"/>
              <a:ext cx="148" cy="95"/>
            </a:xfrm>
            <a:custGeom>
              <a:avLst/>
              <a:gdLst>
                <a:gd name="T0" fmla="*/ 0 w 297"/>
                <a:gd name="T1" fmla="*/ 1 h 190"/>
                <a:gd name="T2" fmla="*/ 0 w 297"/>
                <a:gd name="T3" fmla="*/ 1 h 190"/>
                <a:gd name="T4" fmla="*/ 0 w 297"/>
                <a:gd name="T5" fmla="*/ 1 h 190"/>
                <a:gd name="T6" fmla="*/ 0 w 297"/>
                <a:gd name="T7" fmla="*/ 0 h 190"/>
                <a:gd name="T8" fmla="*/ 0 w 297"/>
                <a:gd name="T9" fmla="*/ 1 h 190"/>
                <a:gd name="T10" fmla="*/ 0 w 297"/>
                <a:gd name="T11" fmla="*/ 1 h 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"/>
                <a:gd name="T19" fmla="*/ 0 h 190"/>
                <a:gd name="T20" fmla="*/ 297 w 297"/>
                <a:gd name="T21" fmla="*/ 190 h 1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" h="190">
                  <a:moveTo>
                    <a:pt x="0" y="86"/>
                  </a:moveTo>
                  <a:lnTo>
                    <a:pt x="149" y="190"/>
                  </a:lnTo>
                  <a:lnTo>
                    <a:pt x="297" y="71"/>
                  </a:lnTo>
                  <a:lnTo>
                    <a:pt x="152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CC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33" name="Freeform 66"/>
            <p:cNvSpPr>
              <a:spLocks/>
            </p:cNvSpPr>
            <p:nvPr/>
          </p:nvSpPr>
          <p:spPr bwMode="auto">
            <a:xfrm>
              <a:off x="977" y="3359"/>
              <a:ext cx="153" cy="184"/>
            </a:xfrm>
            <a:custGeom>
              <a:avLst/>
              <a:gdLst>
                <a:gd name="T0" fmla="*/ 0 w 306"/>
                <a:gd name="T1" fmla="*/ 1 h 366"/>
                <a:gd name="T2" fmla="*/ 1 w 306"/>
                <a:gd name="T3" fmla="*/ 1 h 366"/>
                <a:gd name="T4" fmla="*/ 1 w 306"/>
                <a:gd name="T5" fmla="*/ 1 h 366"/>
                <a:gd name="T6" fmla="*/ 1 w 306"/>
                <a:gd name="T7" fmla="*/ 1 h 366"/>
                <a:gd name="T8" fmla="*/ 1 w 306"/>
                <a:gd name="T9" fmla="*/ 1 h 366"/>
                <a:gd name="T10" fmla="*/ 1 w 306"/>
                <a:gd name="T11" fmla="*/ 1 h 366"/>
                <a:gd name="T12" fmla="*/ 1 w 306"/>
                <a:gd name="T13" fmla="*/ 1 h 366"/>
                <a:gd name="T14" fmla="*/ 1 w 306"/>
                <a:gd name="T15" fmla="*/ 1 h 366"/>
                <a:gd name="T16" fmla="*/ 1 w 306"/>
                <a:gd name="T17" fmla="*/ 1 h 366"/>
                <a:gd name="T18" fmla="*/ 1 w 306"/>
                <a:gd name="T19" fmla="*/ 1 h 366"/>
                <a:gd name="T20" fmla="*/ 1 w 306"/>
                <a:gd name="T21" fmla="*/ 1 h 366"/>
                <a:gd name="T22" fmla="*/ 1 w 306"/>
                <a:gd name="T23" fmla="*/ 1 h 366"/>
                <a:gd name="T24" fmla="*/ 1 w 306"/>
                <a:gd name="T25" fmla="*/ 1 h 366"/>
                <a:gd name="T26" fmla="*/ 1 w 306"/>
                <a:gd name="T27" fmla="*/ 1 h 366"/>
                <a:gd name="T28" fmla="*/ 1 w 306"/>
                <a:gd name="T29" fmla="*/ 1 h 366"/>
                <a:gd name="T30" fmla="*/ 1 w 306"/>
                <a:gd name="T31" fmla="*/ 1 h 366"/>
                <a:gd name="T32" fmla="*/ 1 w 306"/>
                <a:gd name="T33" fmla="*/ 1 h 366"/>
                <a:gd name="T34" fmla="*/ 1 w 306"/>
                <a:gd name="T35" fmla="*/ 1 h 366"/>
                <a:gd name="T36" fmla="*/ 1 w 306"/>
                <a:gd name="T37" fmla="*/ 1 h 366"/>
                <a:gd name="T38" fmla="*/ 1 w 306"/>
                <a:gd name="T39" fmla="*/ 1 h 366"/>
                <a:gd name="T40" fmla="*/ 1 w 306"/>
                <a:gd name="T41" fmla="*/ 1 h 366"/>
                <a:gd name="T42" fmla="*/ 1 w 306"/>
                <a:gd name="T43" fmla="*/ 1 h 366"/>
                <a:gd name="T44" fmla="*/ 1 w 306"/>
                <a:gd name="T45" fmla="*/ 1 h 366"/>
                <a:gd name="T46" fmla="*/ 1 w 306"/>
                <a:gd name="T47" fmla="*/ 1 h 366"/>
                <a:gd name="T48" fmla="*/ 1 w 306"/>
                <a:gd name="T49" fmla="*/ 1 h 366"/>
                <a:gd name="T50" fmla="*/ 1 w 306"/>
                <a:gd name="T51" fmla="*/ 1 h 366"/>
                <a:gd name="T52" fmla="*/ 1 w 306"/>
                <a:gd name="T53" fmla="*/ 1 h 366"/>
                <a:gd name="T54" fmla="*/ 1 w 306"/>
                <a:gd name="T55" fmla="*/ 1 h 366"/>
                <a:gd name="T56" fmla="*/ 1 w 306"/>
                <a:gd name="T57" fmla="*/ 1 h 366"/>
                <a:gd name="T58" fmla="*/ 1 w 306"/>
                <a:gd name="T59" fmla="*/ 1 h 366"/>
                <a:gd name="T60" fmla="*/ 1 w 306"/>
                <a:gd name="T61" fmla="*/ 1 h 366"/>
                <a:gd name="T62" fmla="*/ 1 w 306"/>
                <a:gd name="T63" fmla="*/ 1 h 366"/>
                <a:gd name="T64" fmla="*/ 1 w 306"/>
                <a:gd name="T65" fmla="*/ 1 h 366"/>
                <a:gd name="T66" fmla="*/ 1 w 306"/>
                <a:gd name="T67" fmla="*/ 1 h 366"/>
                <a:gd name="T68" fmla="*/ 1 w 306"/>
                <a:gd name="T69" fmla="*/ 1 h 366"/>
                <a:gd name="T70" fmla="*/ 1 w 306"/>
                <a:gd name="T71" fmla="*/ 1 h 366"/>
                <a:gd name="T72" fmla="*/ 1 w 306"/>
                <a:gd name="T73" fmla="*/ 1 h 366"/>
                <a:gd name="T74" fmla="*/ 1 w 306"/>
                <a:gd name="T75" fmla="*/ 1 h 366"/>
                <a:gd name="T76" fmla="*/ 1 w 306"/>
                <a:gd name="T77" fmla="*/ 1 h 366"/>
                <a:gd name="T78" fmla="*/ 1 w 306"/>
                <a:gd name="T79" fmla="*/ 1 h 366"/>
                <a:gd name="T80" fmla="*/ 1 w 306"/>
                <a:gd name="T81" fmla="*/ 1 h 366"/>
                <a:gd name="T82" fmla="*/ 1 w 306"/>
                <a:gd name="T83" fmla="*/ 1 h 366"/>
                <a:gd name="T84" fmla="*/ 1 w 306"/>
                <a:gd name="T85" fmla="*/ 1 h 366"/>
                <a:gd name="T86" fmla="*/ 1 w 306"/>
                <a:gd name="T87" fmla="*/ 1 h 366"/>
                <a:gd name="T88" fmla="*/ 1 w 306"/>
                <a:gd name="T89" fmla="*/ 1 h 366"/>
                <a:gd name="T90" fmla="*/ 1 w 306"/>
                <a:gd name="T91" fmla="*/ 1 h 366"/>
                <a:gd name="T92" fmla="*/ 1 w 306"/>
                <a:gd name="T93" fmla="*/ 1 h 366"/>
                <a:gd name="T94" fmla="*/ 1 w 306"/>
                <a:gd name="T95" fmla="*/ 1 h 366"/>
                <a:gd name="T96" fmla="*/ 1 w 306"/>
                <a:gd name="T97" fmla="*/ 1 h 366"/>
                <a:gd name="T98" fmla="*/ 1 w 306"/>
                <a:gd name="T99" fmla="*/ 1 h 366"/>
                <a:gd name="T100" fmla="*/ 1 w 306"/>
                <a:gd name="T101" fmla="*/ 1 h 366"/>
                <a:gd name="T102" fmla="*/ 1 w 306"/>
                <a:gd name="T103" fmla="*/ 1 h 366"/>
                <a:gd name="T104" fmla="*/ 1 w 306"/>
                <a:gd name="T105" fmla="*/ 1 h 366"/>
                <a:gd name="T106" fmla="*/ 1 w 306"/>
                <a:gd name="T107" fmla="*/ 1 h 366"/>
                <a:gd name="T108" fmla="*/ 1 w 306"/>
                <a:gd name="T109" fmla="*/ 1 h 366"/>
                <a:gd name="T110" fmla="*/ 1 w 306"/>
                <a:gd name="T111" fmla="*/ 1 h 366"/>
                <a:gd name="T112" fmla="*/ 1 w 306"/>
                <a:gd name="T113" fmla="*/ 1 h 366"/>
                <a:gd name="T114" fmla="*/ 0 w 306"/>
                <a:gd name="T115" fmla="*/ 1 h 3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6"/>
                <a:gd name="T175" fmla="*/ 0 h 366"/>
                <a:gd name="T176" fmla="*/ 306 w 306"/>
                <a:gd name="T177" fmla="*/ 366 h 3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6" h="366">
                  <a:moveTo>
                    <a:pt x="0" y="357"/>
                  </a:moveTo>
                  <a:lnTo>
                    <a:pt x="0" y="262"/>
                  </a:lnTo>
                  <a:lnTo>
                    <a:pt x="0" y="260"/>
                  </a:lnTo>
                  <a:lnTo>
                    <a:pt x="4" y="258"/>
                  </a:lnTo>
                  <a:lnTo>
                    <a:pt x="7" y="254"/>
                  </a:lnTo>
                  <a:lnTo>
                    <a:pt x="13" y="251"/>
                  </a:lnTo>
                  <a:lnTo>
                    <a:pt x="19" y="243"/>
                  </a:lnTo>
                  <a:lnTo>
                    <a:pt x="26" y="235"/>
                  </a:lnTo>
                  <a:lnTo>
                    <a:pt x="32" y="232"/>
                  </a:lnTo>
                  <a:lnTo>
                    <a:pt x="36" y="228"/>
                  </a:lnTo>
                  <a:lnTo>
                    <a:pt x="42" y="224"/>
                  </a:lnTo>
                  <a:lnTo>
                    <a:pt x="47" y="220"/>
                  </a:lnTo>
                  <a:lnTo>
                    <a:pt x="53" y="214"/>
                  </a:lnTo>
                  <a:lnTo>
                    <a:pt x="57" y="209"/>
                  </a:lnTo>
                  <a:lnTo>
                    <a:pt x="62" y="205"/>
                  </a:lnTo>
                  <a:lnTo>
                    <a:pt x="70" y="199"/>
                  </a:lnTo>
                  <a:lnTo>
                    <a:pt x="74" y="194"/>
                  </a:lnTo>
                  <a:lnTo>
                    <a:pt x="81" y="188"/>
                  </a:lnTo>
                  <a:lnTo>
                    <a:pt x="87" y="182"/>
                  </a:lnTo>
                  <a:lnTo>
                    <a:pt x="95" y="176"/>
                  </a:lnTo>
                  <a:lnTo>
                    <a:pt x="100" y="171"/>
                  </a:lnTo>
                  <a:lnTo>
                    <a:pt x="106" y="165"/>
                  </a:lnTo>
                  <a:lnTo>
                    <a:pt x="114" y="157"/>
                  </a:lnTo>
                  <a:lnTo>
                    <a:pt x="121" y="154"/>
                  </a:lnTo>
                  <a:lnTo>
                    <a:pt x="129" y="146"/>
                  </a:lnTo>
                  <a:lnTo>
                    <a:pt x="135" y="140"/>
                  </a:lnTo>
                  <a:lnTo>
                    <a:pt x="142" y="135"/>
                  </a:lnTo>
                  <a:lnTo>
                    <a:pt x="150" y="129"/>
                  </a:lnTo>
                  <a:lnTo>
                    <a:pt x="156" y="121"/>
                  </a:lnTo>
                  <a:lnTo>
                    <a:pt x="163" y="116"/>
                  </a:lnTo>
                  <a:lnTo>
                    <a:pt x="169" y="110"/>
                  </a:lnTo>
                  <a:lnTo>
                    <a:pt x="177" y="104"/>
                  </a:lnTo>
                  <a:lnTo>
                    <a:pt x="184" y="98"/>
                  </a:lnTo>
                  <a:lnTo>
                    <a:pt x="190" y="91"/>
                  </a:lnTo>
                  <a:lnTo>
                    <a:pt x="197" y="85"/>
                  </a:lnTo>
                  <a:lnTo>
                    <a:pt x="205" y="79"/>
                  </a:lnTo>
                  <a:lnTo>
                    <a:pt x="211" y="74"/>
                  </a:lnTo>
                  <a:lnTo>
                    <a:pt x="216" y="68"/>
                  </a:lnTo>
                  <a:lnTo>
                    <a:pt x="224" y="62"/>
                  </a:lnTo>
                  <a:lnTo>
                    <a:pt x="230" y="59"/>
                  </a:lnTo>
                  <a:lnTo>
                    <a:pt x="235" y="53"/>
                  </a:lnTo>
                  <a:lnTo>
                    <a:pt x="241" y="47"/>
                  </a:lnTo>
                  <a:lnTo>
                    <a:pt x="249" y="43"/>
                  </a:lnTo>
                  <a:lnTo>
                    <a:pt x="254" y="40"/>
                  </a:lnTo>
                  <a:lnTo>
                    <a:pt x="258" y="34"/>
                  </a:lnTo>
                  <a:lnTo>
                    <a:pt x="264" y="30"/>
                  </a:lnTo>
                  <a:lnTo>
                    <a:pt x="268" y="26"/>
                  </a:lnTo>
                  <a:lnTo>
                    <a:pt x="273" y="22"/>
                  </a:lnTo>
                  <a:lnTo>
                    <a:pt x="281" y="15"/>
                  </a:lnTo>
                  <a:lnTo>
                    <a:pt x="289" y="9"/>
                  </a:lnTo>
                  <a:lnTo>
                    <a:pt x="294" y="5"/>
                  </a:lnTo>
                  <a:lnTo>
                    <a:pt x="298" y="3"/>
                  </a:lnTo>
                  <a:lnTo>
                    <a:pt x="302" y="0"/>
                  </a:lnTo>
                  <a:lnTo>
                    <a:pt x="304" y="2"/>
                  </a:lnTo>
                  <a:lnTo>
                    <a:pt x="306" y="7"/>
                  </a:lnTo>
                  <a:lnTo>
                    <a:pt x="306" y="11"/>
                  </a:lnTo>
                  <a:lnTo>
                    <a:pt x="306" y="19"/>
                  </a:lnTo>
                  <a:lnTo>
                    <a:pt x="306" y="22"/>
                  </a:lnTo>
                  <a:lnTo>
                    <a:pt x="306" y="26"/>
                  </a:lnTo>
                  <a:lnTo>
                    <a:pt x="306" y="30"/>
                  </a:lnTo>
                  <a:lnTo>
                    <a:pt x="306" y="36"/>
                  </a:lnTo>
                  <a:lnTo>
                    <a:pt x="306" y="40"/>
                  </a:lnTo>
                  <a:lnTo>
                    <a:pt x="306" y="45"/>
                  </a:lnTo>
                  <a:lnTo>
                    <a:pt x="306" y="51"/>
                  </a:lnTo>
                  <a:lnTo>
                    <a:pt x="306" y="55"/>
                  </a:lnTo>
                  <a:lnTo>
                    <a:pt x="304" y="60"/>
                  </a:lnTo>
                  <a:lnTo>
                    <a:pt x="304" y="64"/>
                  </a:lnTo>
                  <a:lnTo>
                    <a:pt x="304" y="70"/>
                  </a:lnTo>
                  <a:lnTo>
                    <a:pt x="304" y="74"/>
                  </a:lnTo>
                  <a:lnTo>
                    <a:pt x="304" y="81"/>
                  </a:lnTo>
                  <a:lnTo>
                    <a:pt x="304" y="91"/>
                  </a:lnTo>
                  <a:lnTo>
                    <a:pt x="302" y="97"/>
                  </a:lnTo>
                  <a:lnTo>
                    <a:pt x="302" y="102"/>
                  </a:lnTo>
                  <a:lnTo>
                    <a:pt x="302" y="106"/>
                  </a:lnTo>
                  <a:lnTo>
                    <a:pt x="302" y="108"/>
                  </a:lnTo>
                  <a:lnTo>
                    <a:pt x="298" y="110"/>
                  </a:lnTo>
                  <a:lnTo>
                    <a:pt x="292" y="116"/>
                  </a:lnTo>
                  <a:lnTo>
                    <a:pt x="287" y="117"/>
                  </a:lnTo>
                  <a:lnTo>
                    <a:pt x="285" y="117"/>
                  </a:lnTo>
                  <a:lnTo>
                    <a:pt x="285" y="116"/>
                  </a:lnTo>
                  <a:lnTo>
                    <a:pt x="285" y="112"/>
                  </a:lnTo>
                  <a:lnTo>
                    <a:pt x="285" y="108"/>
                  </a:lnTo>
                  <a:lnTo>
                    <a:pt x="287" y="102"/>
                  </a:lnTo>
                  <a:lnTo>
                    <a:pt x="287" y="95"/>
                  </a:lnTo>
                  <a:lnTo>
                    <a:pt x="287" y="87"/>
                  </a:lnTo>
                  <a:lnTo>
                    <a:pt x="287" y="79"/>
                  </a:lnTo>
                  <a:lnTo>
                    <a:pt x="287" y="72"/>
                  </a:lnTo>
                  <a:lnTo>
                    <a:pt x="287" y="64"/>
                  </a:lnTo>
                  <a:lnTo>
                    <a:pt x="287" y="57"/>
                  </a:lnTo>
                  <a:lnTo>
                    <a:pt x="287" y="49"/>
                  </a:lnTo>
                  <a:lnTo>
                    <a:pt x="287" y="43"/>
                  </a:lnTo>
                  <a:lnTo>
                    <a:pt x="287" y="38"/>
                  </a:lnTo>
                  <a:lnTo>
                    <a:pt x="287" y="34"/>
                  </a:lnTo>
                  <a:lnTo>
                    <a:pt x="287" y="32"/>
                  </a:lnTo>
                  <a:lnTo>
                    <a:pt x="21" y="268"/>
                  </a:lnTo>
                  <a:lnTo>
                    <a:pt x="21" y="271"/>
                  </a:lnTo>
                  <a:lnTo>
                    <a:pt x="21" y="275"/>
                  </a:lnTo>
                  <a:lnTo>
                    <a:pt x="21" y="281"/>
                  </a:lnTo>
                  <a:lnTo>
                    <a:pt x="21" y="289"/>
                  </a:lnTo>
                  <a:lnTo>
                    <a:pt x="21" y="296"/>
                  </a:lnTo>
                  <a:lnTo>
                    <a:pt x="21" y="306"/>
                  </a:lnTo>
                  <a:lnTo>
                    <a:pt x="23" y="315"/>
                  </a:lnTo>
                  <a:lnTo>
                    <a:pt x="23" y="323"/>
                  </a:lnTo>
                  <a:lnTo>
                    <a:pt x="23" y="332"/>
                  </a:lnTo>
                  <a:lnTo>
                    <a:pt x="23" y="340"/>
                  </a:lnTo>
                  <a:lnTo>
                    <a:pt x="23" y="347"/>
                  </a:lnTo>
                  <a:lnTo>
                    <a:pt x="21" y="355"/>
                  </a:lnTo>
                  <a:lnTo>
                    <a:pt x="21" y="359"/>
                  </a:lnTo>
                  <a:lnTo>
                    <a:pt x="21" y="365"/>
                  </a:lnTo>
                  <a:lnTo>
                    <a:pt x="21" y="366"/>
                  </a:lnTo>
                  <a:lnTo>
                    <a:pt x="17" y="365"/>
                  </a:lnTo>
                  <a:lnTo>
                    <a:pt x="9" y="363"/>
                  </a:lnTo>
                  <a:lnTo>
                    <a:pt x="4" y="359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34" name="Freeform 67"/>
            <p:cNvSpPr>
              <a:spLocks/>
            </p:cNvSpPr>
            <p:nvPr/>
          </p:nvSpPr>
          <p:spPr bwMode="auto">
            <a:xfrm>
              <a:off x="825" y="3313"/>
              <a:ext cx="305" cy="230"/>
            </a:xfrm>
            <a:custGeom>
              <a:avLst/>
              <a:gdLst>
                <a:gd name="T0" fmla="*/ 1 w 610"/>
                <a:gd name="T1" fmla="*/ 1 h 459"/>
                <a:gd name="T2" fmla="*/ 1 w 610"/>
                <a:gd name="T3" fmla="*/ 1 h 459"/>
                <a:gd name="T4" fmla="*/ 1 w 610"/>
                <a:gd name="T5" fmla="*/ 1 h 459"/>
                <a:gd name="T6" fmla="*/ 1 w 610"/>
                <a:gd name="T7" fmla="*/ 1 h 459"/>
                <a:gd name="T8" fmla="*/ 1 w 610"/>
                <a:gd name="T9" fmla="*/ 1 h 459"/>
                <a:gd name="T10" fmla="*/ 1 w 610"/>
                <a:gd name="T11" fmla="*/ 1 h 459"/>
                <a:gd name="T12" fmla="*/ 1 w 610"/>
                <a:gd name="T13" fmla="*/ 0 h 459"/>
                <a:gd name="T14" fmla="*/ 1 w 610"/>
                <a:gd name="T15" fmla="*/ 1 h 459"/>
                <a:gd name="T16" fmla="*/ 1 w 610"/>
                <a:gd name="T17" fmla="*/ 1 h 459"/>
                <a:gd name="T18" fmla="*/ 1 w 610"/>
                <a:gd name="T19" fmla="*/ 1 h 459"/>
                <a:gd name="T20" fmla="*/ 1 w 610"/>
                <a:gd name="T21" fmla="*/ 1 h 459"/>
                <a:gd name="T22" fmla="*/ 1 w 610"/>
                <a:gd name="T23" fmla="*/ 1 h 459"/>
                <a:gd name="T24" fmla="*/ 1 w 610"/>
                <a:gd name="T25" fmla="*/ 1 h 459"/>
                <a:gd name="T26" fmla="*/ 1 w 610"/>
                <a:gd name="T27" fmla="*/ 1 h 459"/>
                <a:gd name="T28" fmla="*/ 1 w 610"/>
                <a:gd name="T29" fmla="*/ 1 h 459"/>
                <a:gd name="T30" fmla="*/ 1 w 610"/>
                <a:gd name="T31" fmla="*/ 1 h 459"/>
                <a:gd name="T32" fmla="*/ 1 w 610"/>
                <a:gd name="T33" fmla="*/ 1 h 459"/>
                <a:gd name="T34" fmla="*/ 1 w 610"/>
                <a:gd name="T35" fmla="*/ 1 h 459"/>
                <a:gd name="T36" fmla="*/ 1 w 610"/>
                <a:gd name="T37" fmla="*/ 1 h 459"/>
                <a:gd name="T38" fmla="*/ 1 w 610"/>
                <a:gd name="T39" fmla="*/ 1 h 459"/>
                <a:gd name="T40" fmla="*/ 1 w 610"/>
                <a:gd name="T41" fmla="*/ 1 h 459"/>
                <a:gd name="T42" fmla="*/ 1 w 610"/>
                <a:gd name="T43" fmla="*/ 1 h 459"/>
                <a:gd name="T44" fmla="*/ 1 w 610"/>
                <a:gd name="T45" fmla="*/ 1 h 459"/>
                <a:gd name="T46" fmla="*/ 1 w 610"/>
                <a:gd name="T47" fmla="*/ 1 h 459"/>
                <a:gd name="T48" fmla="*/ 1 w 610"/>
                <a:gd name="T49" fmla="*/ 1 h 459"/>
                <a:gd name="T50" fmla="*/ 1 w 610"/>
                <a:gd name="T51" fmla="*/ 1 h 459"/>
                <a:gd name="T52" fmla="*/ 1 w 610"/>
                <a:gd name="T53" fmla="*/ 1 h 459"/>
                <a:gd name="T54" fmla="*/ 1 w 610"/>
                <a:gd name="T55" fmla="*/ 1 h 459"/>
                <a:gd name="T56" fmla="*/ 1 w 610"/>
                <a:gd name="T57" fmla="*/ 1 h 459"/>
                <a:gd name="T58" fmla="*/ 1 w 610"/>
                <a:gd name="T59" fmla="*/ 1 h 459"/>
                <a:gd name="T60" fmla="*/ 1 w 610"/>
                <a:gd name="T61" fmla="*/ 1 h 459"/>
                <a:gd name="T62" fmla="*/ 1 w 610"/>
                <a:gd name="T63" fmla="*/ 1 h 459"/>
                <a:gd name="T64" fmla="*/ 1 w 610"/>
                <a:gd name="T65" fmla="*/ 1 h 459"/>
                <a:gd name="T66" fmla="*/ 1 w 610"/>
                <a:gd name="T67" fmla="*/ 1 h 459"/>
                <a:gd name="T68" fmla="*/ 1 w 610"/>
                <a:gd name="T69" fmla="*/ 1 h 459"/>
                <a:gd name="T70" fmla="*/ 1 w 610"/>
                <a:gd name="T71" fmla="*/ 1 h 459"/>
                <a:gd name="T72" fmla="*/ 1 w 610"/>
                <a:gd name="T73" fmla="*/ 1 h 459"/>
                <a:gd name="T74" fmla="*/ 0 w 610"/>
                <a:gd name="T75" fmla="*/ 1 h 459"/>
                <a:gd name="T76" fmla="*/ 0 w 610"/>
                <a:gd name="T77" fmla="*/ 1 h 459"/>
                <a:gd name="T78" fmla="*/ 0 w 610"/>
                <a:gd name="T79" fmla="*/ 1 h 459"/>
                <a:gd name="T80" fmla="*/ 0 w 610"/>
                <a:gd name="T81" fmla="*/ 1 h 459"/>
                <a:gd name="T82" fmla="*/ 0 w 610"/>
                <a:gd name="T83" fmla="*/ 1 h 459"/>
                <a:gd name="T84" fmla="*/ 0 w 610"/>
                <a:gd name="T85" fmla="*/ 1 h 459"/>
                <a:gd name="T86" fmla="*/ 0 w 610"/>
                <a:gd name="T87" fmla="*/ 1 h 459"/>
                <a:gd name="T88" fmla="*/ 1 w 610"/>
                <a:gd name="T89" fmla="*/ 1 h 459"/>
                <a:gd name="T90" fmla="*/ 1 w 610"/>
                <a:gd name="T91" fmla="*/ 1 h 459"/>
                <a:gd name="T92" fmla="*/ 1 w 610"/>
                <a:gd name="T93" fmla="*/ 1 h 4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10"/>
                <a:gd name="T142" fmla="*/ 0 h 459"/>
                <a:gd name="T143" fmla="*/ 610 w 610"/>
                <a:gd name="T144" fmla="*/ 459 h 4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10" h="459">
                  <a:moveTo>
                    <a:pt x="13" y="309"/>
                  </a:moveTo>
                  <a:lnTo>
                    <a:pt x="321" y="459"/>
                  </a:lnTo>
                  <a:lnTo>
                    <a:pt x="602" y="203"/>
                  </a:lnTo>
                  <a:lnTo>
                    <a:pt x="591" y="190"/>
                  </a:lnTo>
                  <a:lnTo>
                    <a:pt x="321" y="440"/>
                  </a:lnTo>
                  <a:lnTo>
                    <a:pt x="21" y="292"/>
                  </a:lnTo>
                  <a:lnTo>
                    <a:pt x="17" y="199"/>
                  </a:lnTo>
                  <a:lnTo>
                    <a:pt x="393" y="17"/>
                  </a:lnTo>
                  <a:lnTo>
                    <a:pt x="587" y="110"/>
                  </a:lnTo>
                  <a:lnTo>
                    <a:pt x="610" y="95"/>
                  </a:lnTo>
                  <a:lnTo>
                    <a:pt x="404" y="1"/>
                  </a:lnTo>
                  <a:lnTo>
                    <a:pt x="403" y="1"/>
                  </a:lnTo>
                  <a:lnTo>
                    <a:pt x="397" y="0"/>
                  </a:lnTo>
                  <a:lnTo>
                    <a:pt x="391" y="0"/>
                  </a:lnTo>
                  <a:lnTo>
                    <a:pt x="384" y="1"/>
                  </a:lnTo>
                  <a:lnTo>
                    <a:pt x="380" y="1"/>
                  </a:lnTo>
                  <a:lnTo>
                    <a:pt x="376" y="3"/>
                  </a:lnTo>
                  <a:lnTo>
                    <a:pt x="368" y="5"/>
                  </a:lnTo>
                  <a:lnTo>
                    <a:pt x="363" y="9"/>
                  </a:lnTo>
                  <a:lnTo>
                    <a:pt x="357" y="11"/>
                  </a:lnTo>
                  <a:lnTo>
                    <a:pt x="353" y="13"/>
                  </a:lnTo>
                  <a:lnTo>
                    <a:pt x="347" y="15"/>
                  </a:lnTo>
                  <a:lnTo>
                    <a:pt x="342" y="19"/>
                  </a:lnTo>
                  <a:lnTo>
                    <a:pt x="336" y="20"/>
                  </a:lnTo>
                  <a:lnTo>
                    <a:pt x="330" y="24"/>
                  </a:lnTo>
                  <a:lnTo>
                    <a:pt x="325" y="28"/>
                  </a:lnTo>
                  <a:lnTo>
                    <a:pt x="319" y="30"/>
                  </a:lnTo>
                  <a:lnTo>
                    <a:pt x="311" y="34"/>
                  </a:lnTo>
                  <a:lnTo>
                    <a:pt x="304" y="38"/>
                  </a:lnTo>
                  <a:lnTo>
                    <a:pt x="296" y="39"/>
                  </a:lnTo>
                  <a:lnTo>
                    <a:pt x="289" y="43"/>
                  </a:lnTo>
                  <a:lnTo>
                    <a:pt x="281" y="47"/>
                  </a:lnTo>
                  <a:lnTo>
                    <a:pt x="273" y="51"/>
                  </a:lnTo>
                  <a:lnTo>
                    <a:pt x="266" y="55"/>
                  </a:lnTo>
                  <a:lnTo>
                    <a:pt x="258" y="60"/>
                  </a:lnTo>
                  <a:lnTo>
                    <a:pt x="249" y="64"/>
                  </a:lnTo>
                  <a:lnTo>
                    <a:pt x="241" y="68"/>
                  </a:lnTo>
                  <a:lnTo>
                    <a:pt x="232" y="72"/>
                  </a:lnTo>
                  <a:lnTo>
                    <a:pt x="224" y="76"/>
                  </a:lnTo>
                  <a:lnTo>
                    <a:pt x="214" y="79"/>
                  </a:lnTo>
                  <a:lnTo>
                    <a:pt x="207" y="83"/>
                  </a:lnTo>
                  <a:lnTo>
                    <a:pt x="197" y="89"/>
                  </a:lnTo>
                  <a:lnTo>
                    <a:pt x="190" y="93"/>
                  </a:lnTo>
                  <a:lnTo>
                    <a:pt x="180" y="96"/>
                  </a:lnTo>
                  <a:lnTo>
                    <a:pt x="173" y="100"/>
                  </a:lnTo>
                  <a:lnTo>
                    <a:pt x="163" y="106"/>
                  </a:lnTo>
                  <a:lnTo>
                    <a:pt x="155" y="110"/>
                  </a:lnTo>
                  <a:lnTo>
                    <a:pt x="146" y="114"/>
                  </a:lnTo>
                  <a:lnTo>
                    <a:pt x="138" y="117"/>
                  </a:lnTo>
                  <a:lnTo>
                    <a:pt x="131" y="121"/>
                  </a:lnTo>
                  <a:lnTo>
                    <a:pt x="123" y="127"/>
                  </a:lnTo>
                  <a:lnTo>
                    <a:pt x="114" y="129"/>
                  </a:lnTo>
                  <a:lnTo>
                    <a:pt x="106" y="133"/>
                  </a:lnTo>
                  <a:lnTo>
                    <a:pt x="98" y="136"/>
                  </a:lnTo>
                  <a:lnTo>
                    <a:pt x="91" y="140"/>
                  </a:lnTo>
                  <a:lnTo>
                    <a:pt x="83" y="144"/>
                  </a:lnTo>
                  <a:lnTo>
                    <a:pt x="78" y="148"/>
                  </a:lnTo>
                  <a:lnTo>
                    <a:pt x="70" y="152"/>
                  </a:lnTo>
                  <a:lnTo>
                    <a:pt x="64" y="155"/>
                  </a:lnTo>
                  <a:lnTo>
                    <a:pt x="57" y="157"/>
                  </a:lnTo>
                  <a:lnTo>
                    <a:pt x="51" y="161"/>
                  </a:lnTo>
                  <a:lnTo>
                    <a:pt x="45" y="163"/>
                  </a:lnTo>
                  <a:lnTo>
                    <a:pt x="40" y="167"/>
                  </a:lnTo>
                  <a:lnTo>
                    <a:pt x="34" y="169"/>
                  </a:lnTo>
                  <a:lnTo>
                    <a:pt x="30" y="171"/>
                  </a:lnTo>
                  <a:lnTo>
                    <a:pt x="24" y="172"/>
                  </a:lnTo>
                  <a:lnTo>
                    <a:pt x="22" y="176"/>
                  </a:lnTo>
                  <a:lnTo>
                    <a:pt x="15" y="178"/>
                  </a:lnTo>
                  <a:lnTo>
                    <a:pt x="11" y="182"/>
                  </a:lnTo>
                  <a:lnTo>
                    <a:pt x="7" y="182"/>
                  </a:lnTo>
                  <a:lnTo>
                    <a:pt x="7" y="184"/>
                  </a:lnTo>
                  <a:lnTo>
                    <a:pt x="5" y="184"/>
                  </a:lnTo>
                  <a:lnTo>
                    <a:pt x="3" y="188"/>
                  </a:lnTo>
                  <a:lnTo>
                    <a:pt x="2" y="195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9"/>
                  </a:lnTo>
                  <a:lnTo>
                    <a:pt x="0" y="216"/>
                  </a:lnTo>
                  <a:lnTo>
                    <a:pt x="0" y="224"/>
                  </a:lnTo>
                  <a:lnTo>
                    <a:pt x="0" y="231"/>
                  </a:lnTo>
                  <a:lnTo>
                    <a:pt x="0" y="237"/>
                  </a:lnTo>
                  <a:lnTo>
                    <a:pt x="0" y="241"/>
                  </a:lnTo>
                  <a:lnTo>
                    <a:pt x="0" y="247"/>
                  </a:lnTo>
                  <a:lnTo>
                    <a:pt x="0" y="250"/>
                  </a:lnTo>
                  <a:lnTo>
                    <a:pt x="0" y="260"/>
                  </a:lnTo>
                  <a:lnTo>
                    <a:pt x="0" y="268"/>
                  </a:lnTo>
                  <a:lnTo>
                    <a:pt x="0" y="275"/>
                  </a:lnTo>
                  <a:lnTo>
                    <a:pt x="2" y="283"/>
                  </a:lnTo>
                  <a:lnTo>
                    <a:pt x="2" y="288"/>
                  </a:lnTo>
                  <a:lnTo>
                    <a:pt x="2" y="292"/>
                  </a:lnTo>
                  <a:lnTo>
                    <a:pt x="2" y="296"/>
                  </a:lnTo>
                  <a:lnTo>
                    <a:pt x="2" y="298"/>
                  </a:lnTo>
                  <a:lnTo>
                    <a:pt x="13" y="3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35" name="Freeform 68"/>
            <p:cNvSpPr>
              <a:spLocks/>
            </p:cNvSpPr>
            <p:nvPr/>
          </p:nvSpPr>
          <p:spPr bwMode="auto">
            <a:xfrm>
              <a:off x="831" y="3407"/>
              <a:ext cx="154" cy="89"/>
            </a:xfrm>
            <a:custGeom>
              <a:avLst/>
              <a:gdLst>
                <a:gd name="T0" fmla="*/ 0 w 308"/>
                <a:gd name="T1" fmla="*/ 1 h 178"/>
                <a:gd name="T2" fmla="*/ 1 w 308"/>
                <a:gd name="T3" fmla="*/ 1 h 178"/>
                <a:gd name="T4" fmla="*/ 1 w 308"/>
                <a:gd name="T5" fmla="*/ 1 h 178"/>
                <a:gd name="T6" fmla="*/ 1 w 308"/>
                <a:gd name="T7" fmla="*/ 1 h 178"/>
                <a:gd name="T8" fmla="*/ 1 w 308"/>
                <a:gd name="T9" fmla="*/ 1 h 178"/>
                <a:gd name="T10" fmla="*/ 1 w 308"/>
                <a:gd name="T11" fmla="*/ 1 h 178"/>
                <a:gd name="T12" fmla="*/ 1 w 308"/>
                <a:gd name="T13" fmla="*/ 0 h 178"/>
                <a:gd name="T14" fmla="*/ 0 w 308"/>
                <a:gd name="T15" fmla="*/ 1 h 178"/>
                <a:gd name="T16" fmla="*/ 0 w 308"/>
                <a:gd name="T17" fmla="*/ 1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8"/>
                <a:gd name="T28" fmla="*/ 0 h 178"/>
                <a:gd name="T29" fmla="*/ 308 w 308"/>
                <a:gd name="T30" fmla="*/ 178 h 1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8" h="178">
                  <a:moveTo>
                    <a:pt x="0" y="17"/>
                  </a:moveTo>
                  <a:lnTo>
                    <a:pt x="297" y="178"/>
                  </a:lnTo>
                  <a:lnTo>
                    <a:pt x="298" y="176"/>
                  </a:lnTo>
                  <a:lnTo>
                    <a:pt x="302" y="173"/>
                  </a:lnTo>
                  <a:lnTo>
                    <a:pt x="306" y="169"/>
                  </a:lnTo>
                  <a:lnTo>
                    <a:pt x="308" y="169"/>
                  </a:lnTo>
                  <a:lnTo>
                    <a:pt x="2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36" name="Freeform 69"/>
            <p:cNvSpPr>
              <a:spLocks/>
            </p:cNvSpPr>
            <p:nvPr/>
          </p:nvSpPr>
          <p:spPr bwMode="auto">
            <a:xfrm>
              <a:off x="861" y="3407"/>
              <a:ext cx="142" cy="69"/>
            </a:xfrm>
            <a:custGeom>
              <a:avLst/>
              <a:gdLst>
                <a:gd name="T0" fmla="*/ 0 w 283"/>
                <a:gd name="T1" fmla="*/ 1 h 138"/>
                <a:gd name="T2" fmla="*/ 1 w 283"/>
                <a:gd name="T3" fmla="*/ 1 h 138"/>
                <a:gd name="T4" fmla="*/ 1 w 283"/>
                <a:gd name="T5" fmla="*/ 1 h 138"/>
                <a:gd name="T6" fmla="*/ 1 w 283"/>
                <a:gd name="T7" fmla="*/ 1 h 138"/>
                <a:gd name="T8" fmla="*/ 1 w 283"/>
                <a:gd name="T9" fmla="*/ 1 h 138"/>
                <a:gd name="T10" fmla="*/ 1 w 283"/>
                <a:gd name="T11" fmla="*/ 0 h 138"/>
                <a:gd name="T12" fmla="*/ 0 w 283"/>
                <a:gd name="T13" fmla="*/ 1 h 138"/>
                <a:gd name="T14" fmla="*/ 0 w 283"/>
                <a:gd name="T15" fmla="*/ 1 h 1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3"/>
                <a:gd name="T25" fmla="*/ 0 h 138"/>
                <a:gd name="T26" fmla="*/ 283 w 283"/>
                <a:gd name="T27" fmla="*/ 138 h 1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3" h="138">
                  <a:moveTo>
                    <a:pt x="0" y="9"/>
                  </a:moveTo>
                  <a:lnTo>
                    <a:pt x="230" y="138"/>
                  </a:lnTo>
                  <a:lnTo>
                    <a:pt x="283" y="93"/>
                  </a:lnTo>
                  <a:lnTo>
                    <a:pt x="272" y="81"/>
                  </a:lnTo>
                  <a:lnTo>
                    <a:pt x="228" y="123"/>
                  </a:lnTo>
                  <a:lnTo>
                    <a:pt x="1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37" name="Freeform 70"/>
            <p:cNvSpPr>
              <a:spLocks/>
            </p:cNvSpPr>
            <p:nvPr/>
          </p:nvSpPr>
          <p:spPr bwMode="auto">
            <a:xfrm>
              <a:off x="857" y="3388"/>
              <a:ext cx="148" cy="64"/>
            </a:xfrm>
            <a:custGeom>
              <a:avLst/>
              <a:gdLst>
                <a:gd name="T0" fmla="*/ 0 w 297"/>
                <a:gd name="T1" fmla="*/ 0 h 129"/>
                <a:gd name="T2" fmla="*/ 0 w 297"/>
                <a:gd name="T3" fmla="*/ 0 h 129"/>
                <a:gd name="T4" fmla="*/ 0 w 297"/>
                <a:gd name="T5" fmla="*/ 0 h 129"/>
                <a:gd name="T6" fmla="*/ 0 w 297"/>
                <a:gd name="T7" fmla="*/ 0 h 129"/>
                <a:gd name="T8" fmla="*/ 0 w 297"/>
                <a:gd name="T9" fmla="*/ 0 h 129"/>
                <a:gd name="T10" fmla="*/ 0 w 297"/>
                <a:gd name="T11" fmla="*/ 0 h 129"/>
                <a:gd name="T12" fmla="*/ 0 w 297"/>
                <a:gd name="T13" fmla="*/ 0 h 129"/>
                <a:gd name="T14" fmla="*/ 0 w 297"/>
                <a:gd name="T15" fmla="*/ 0 h 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7"/>
                <a:gd name="T25" fmla="*/ 0 h 129"/>
                <a:gd name="T26" fmla="*/ 297 w 297"/>
                <a:gd name="T27" fmla="*/ 129 h 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7" h="129">
                  <a:moveTo>
                    <a:pt x="17" y="47"/>
                  </a:moveTo>
                  <a:lnTo>
                    <a:pt x="0" y="43"/>
                  </a:lnTo>
                  <a:lnTo>
                    <a:pt x="92" y="0"/>
                  </a:lnTo>
                  <a:lnTo>
                    <a:pt x="297" y="121"/>
                  </a:lnTo>
                  <a:lnTo>
                    <a:pt x="285" y="129"/>
                  </a:lnTo>
                  <a:lnTo>
                    <a:pt x="90" y="13"/>
                  </a:lnTo>
                  <a:lnTo>
                    <a:pt x="17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38" name="Freeform 71"/>
            <p:cNvSpPr>
              <a:spLocks/>
            </p:cNvSpPr>
            <p:nvPr/>
          </p:nvSpPr>
          <p:spPr bwMode="auto">
            <a:xfrm>
              <a:off x="940" y="3331"/>
              <a:ext cx="158" cy="99"/>
            </a:xfrm>
            <a:custGeom>
              <a:avLst/>
              <a:gdLst>
                <a:gd name="T0" fmla="*/ 0 w 315"/>
                <a:gd name="T1" fmla="*/ 1 h 197"/>
                <a:gd name="T2" fmla="*/ 1 w 315"/>
                <a:gd name="T3" fmla="*/ 1 h 197"/>
                <a:gd name="T4" fmla="*/ 1 w 315"/>
                <a:gd name="T5" fmla="*/ 1 h 197"/>
                <a:gd name="T6" fmla="*/ 1 w 315"/>
                <a:gd name="T7" fmla="*/ 0 h 197"/>
                <a:gd name="T8" fmla="*/ 1 w 315"/>
                <a:gd name="T9" fmla="*/ 1 h 197"/>
                <a:gd name="T10" fmla="*/ 1 w 315"/>
                <a:gd name="T11" fmla="*/ 1 h 197"/>
                <a:gd name="T12" fmla="*/ 1 w 315"/>
                <a:gd name="T13" fmla="*/ 1 h 197"/>
                <a:gd name="T14" fmla="*/ 1 w 315"/>
                <a:gd name="T15" fmla="*/ 1 h 197"/>
                <a:gd name="T16" fmla="*/ 0 w 315"/>
                <a:gd name="T17" fmla="*/ 1 h 197"/>
                <a:gd name="T18" fmla="*/ 0 w 315"/>
                <a:gd name="T19" fmla="*/ 1 h 1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5"/>
                <a:gd name="T31" fmla="*/ 0 h 197"/>
                <a:gd name="T32" fmla="*/ 315 w 315"/>
                <a:gd name="T33" fmla="*/ 197 h 1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5" h="197">
                  <a:moveTo>
                    <a:pt x="0" y="93"/>
                  </a:moveTo>
                  <a:lnTo>
                    <a:pt x="154" y="197"/>
                  </a:lnTo>
                  <a:lnTo>
                    <a:pt x="315" y="74"/>
                  </a:lnTo>
                  <a:lnTo>
                    <a:pt x="161" y="0"/>
                  </a:lnTo>
                  <a:lnTo>
                    <a:pt x="144" y="3"/>
                  </a:lnTo>
                  <a:lnTo>
                    <a:pt x="292" y="78"/>
                  </a:lnTo>
                  <a:lnTo>
                    <a:pt x="154" y="184"/>
                  </a:lnTo>
                  <a:lnTo>
                    <a:pt x="11" y="8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39" name="Freeform 72"/>
            <p:cNvSpPr>
              <a:spLocks/>
            </p:cNvSpPr>
            <p:nvPr/>
          </p:nvSpPr>
          <p:spPr bwMode="auto">
            <a:xfrm>
              <a:off x="935" y="3332"/>
              <a:ext cx="90" cy="45"/>
            </a:xfrm>
            <a:custGeom>
              <a:avLst/>
              <a:gdLst>
                <a:gd name="T0" fmla="*/ 0 w 181"/>
                <a:gd name="T1" fmla="*/ 0 h 91"/>
                <a:gd name="T2" fmla="*/ 0 w 181"/>
                <a:gd name="T3" fmla="*/ 0 h 91"/>
                <a:gd name="T4" fmla="*/ 0 w 181"/>
                <a:gd name="T5" fmla="*/ 0 h 91"/>
                <a:gd name="T6" fmla="*/ 0 w 181"/>
                <a:gd name="T7" fmla="*/ 0 h 91"/>
                <a:gd name="T8" fmla="*/ 0 w 181"/>
                <a:gd name="T9" fmla="*/ 0 h 91"/>
                <a:gd name="T10" fmla="*/ 0 w 181"/>
                <a:gd name="T11" fmla="*/ 0 h 91"/>
                <a:gd name="T12" fmla="*/ 0 w 181"/>
                <a:gd name="T13" fmla="*/ 0 h 91"/>
                <a:gd name="T14" fmla="*/ 0 w 181"/>
                <a:gd name="T15" fmla="*/ 0 h 91"/>
                <a:gd name="T16" fmla="*/ 0 w 181"/>
                <a:gd name="T17" fmla="*/ 0 h 91"/>
                <a:gd name="T18" fmla="*/ 0 w 181"/>
                <a:gd name="T19" fmla="*/ 0 h 91"/>
                <a:gd name="T20" fmla="*/ 0 w 181"/>
                <a:gd name="T21" fmla="*/ 0 h 91"/>
                <a:gd name="T22" fmla="*/ 0 w 181"/>
                <a:gd name="T23" fmla="*/ 0 h 91"/>
                <a:gd name="T24" fmla="*/ 0 w 181"/>
                <a:gd name="T25" fmla="*/ 0 h 91"/>
                <a:gd name="T26" fmla="*/ 0 w 181"/>
                <a:gd name="T27" fmla="*/ 0 h 91"/>
                <a:gd name="T28" fmla="*/ 0 w 181"/>
                <a:gd name="T29" fmla="*/ 0 h 91"/>
                <a:gd name="T30" fmla="*/ 0 w 181"/>
                <a:gd name="T31" fmla="*/ 0 h 91"/>
                <a:gd name="T32" fmla="*/ 0 w 181"/>
                <a:gd name="T33" fmla="*/ 0 h 91"/>
                <a:gd name="T34" fmla="*/ 0 w 181"/>
                <a:gd name="T35" fmla="*/ 0 h 91"/>
                <a:gd name="T36" fmla="*/ 0 w 181"/>
                <a:gd name="T37" fmla="*/ 0 h 91"/>
                <a:gd name="T38" fmla="*/ 0 w 181"/>
                <a:gd name="T39" fmla="*/ 0 h 91"/>
                <a:gd name="T40" fmla="*/ 0 w 181"/>
                <a:gd name="T41" fmla="*/ 0 h 91"/>
                <a:gd name="T42" fmla="*/ 0 w 181"/>
                <a:gd name="T43" fmla="*/ 0 h 91"/>
                <a:gd name="T44" fmla="*/ 0 w 181"/>
                <a:gd name="T45" fmla="*/ 0 h 91"/>
                <a:gd name="T46" fmla="*/ 0 w 181"/>
                <a:gd name="T47" fmla="*/ 0 h 91"/>
                <a:gd name="T48" fmla="*/ 0 w 181"/>
                <a:gd name="T49" fmla="*/ 0 h 91"/>
                <a:gd name="T50" fmla="*/ 0 w 181"/>
                <a:gd name="T51" fmla="*/ 0 h 91"/>
                <a:gd name="T52" fmla="*/ 0 w 181"/>
                <a:gd name="T53" fmla="*/ 0 h 91"/>
                <a:gd name="T54" fmla="*/ 0 w 181"/>
                <a:gd name="T55" fmla="*/ 0 h 91"/>
                <a:gd name="T56" fmla="*/ 0 w 181"/>
                <a:gd name="T57" fmla="*/ 0 h 91"/>
                <a:gd name="T58" fmla="*/ 0 w 181"/>
                <a:gd name="T59" fmla="*/ 0 h 91"/>
                <a:gd name="T60" fmla="*/ 0 w 181"/>
                <a:gd name="T61" fmla="*/ 0 h 91"/>
                <a:gd name="T62" fmla="*/ 0 w 181"/>
                <a:gd name="T63" fmla="*/ 0 h 91"/>
                <a:gd name="T64" fmla="*/ 0 w 181"/>
                <a:gd name="T65" fmla="*/ 0 h 91"/>
                <a:gd name="T66" fmla="*/ 0 w 181"/>
                <a:gd name="T67" fmla="*/ 0 h 91"/>
                <a:gd name="T68" fmla="*/ 0 w 181"/>
                <a:gd name="T69" fmla="*/ 0 h 91"/>
                <a:gd name="T70" fmla="*/ 0 w 181"/>
                <a:gd name="T71" fmla="*/ 0 h 91"/>
                <a:gd name="T72" fmla="*/ 0 w 181"/>
                <a:gd name="T73" fmla="*/ 0 h 91"/>
                <a:gd name="T74" fmla="*/ 0 w 181"/>
                <a:gd name="T75" fmla="*/ 0 h 91"/>
                <a:gd name="T76" fmla="*/ 0 w 181"/>
                <a:gd name="T77" fmla="*/ 0 h 91"/>
                <a:gd name="T78" fmla="*/ 0 w 181"/>
                <a:gd name="T79" fmla="*/ 0 h 9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81"/>
                <a:gd name="T121" fmla="*/ 0 h 91"/>
                <a:gd name="T122" fmla="*/ 181 w 181"/>
                <a:gd name="T123" fmla="*/ 91 h 9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81" h="91">
                  <a:moveTo>
                    <a:pt x="25" y="87"/>
                  </a:moveTo>
                  <a:lnTo>
                    <a:pt x="181" y="9"/>
                  </a:lnTo>
                  <a:lnTo>
                    <a:pt x="179" y="7"/>
                  </a:lnTo>
                  <a:lnTo>
                    <a:pt x="175" y="3"/>
                  </a:lnTo>
                  <a:lnTo>
                    <a:pt x="171" y="1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56" y="3"/>
                  </a:lnTo>
                  <a:lnTo>
                    <a:pt x="150" y="5"/>
                  </a:lnTo>
                  <a:lnTo>
                    <a:pt x="147" y="7"/>
                  </a:lnTo>
                  <a:lnTo>
                    <a:pt x="141" y="9"/>
                  </a:lnTo>
                  <a:lnTo>
                    <a:pt x="137" y="13"/>
                  </a:lnTo>
                  <a:lnTo>
                    <a:pt x="129" y="17"/>
                  </a:lnTo>
                  <a:lnTo>
                    <a:pt x="122" y="19"/>
                  </a:lnTo>
                  <a:lnTo>
                    <a:pt x="116" y="22"/>
                  </a:lnTo>
                  <a:lnTo>
                    <a:pt x="109" y="26"/>
                  </a:lnTo>
                  <a:lnTo>
                    <a:pt x="101" y="30"/>
                  </a:lnTo>
                  <a:lnTo>
                    <a:pt x="93" y="34"/>
                  </a:lnTo>
                  <a:lnTo>
                    <a:pt x="86" y="38"/>
                  </a:lnTo>
                  <a:lnTo>
                    <a:pt x="78" y="41"/>
                  </a:lnTo>
                  <a:lnTo>
                    <a:pt x="71" y="45"/>
                  </a:lnTo>
                  <a:lnTo>
                    <a:pt x="63" y="49"/>
                  </a:lnTo>
                  <a:lnTo>
                    <a:pt x="55" y="53"/>
                  </a:lnTo>
                  <a:lnTo>
                    <a:pt x="48" y="57"/>
                  </a:lnTo>
                  <a:lnTo>
                    <a:pt x="40" y="60"/>
                  </a:lnTo>
                  <a:lnTo>
                    <a:pt x="34" y="62"/>
                  </a:lnTo>
                  <a:lnTo>
                    <a:pt x="27" y="66"/>
                  </a:lnTo>
                  <a:lnTo>
                    <a:pt x="21" y="70"/>
                  </a:lnTo>
                  <a:lnTo>
                    <a:pt x="15" y="72"/>
                  </a:lnTo>
                  <a:lnTo>
                    <a:pt x="12" y="76"/>
                  </a:lnTo>
                  <a:lnTo>
                    <a:pt x="6" y="77"/>
                  </a:lnTo>
                  <a:lnTo>
                    <a:pt x="4" y="81"/>
                  </a:lnTo>
                  <a:lnTo>
                    <a:pt x="0" y="83"/>
                  </a:lnTo>
                  <a:lnTo>
                    <a:pt x="0" y="87"/>
                  </a:lnTo>
                  <a:lnTo>
                    <a:pt x="2" y="91"/>
                  </a:lnTo>
                  <a:lnTo>
                    <a:pt x="10" y="91"/>
                  </a:lnTo>
                  <a:lnTo>
                    <a:pt x="14" y="91"/>
                  </a:lnTo>
                  <a:lnTo>
                    <a:pt x="17" y="91"/>
                  </a:lnTo>
                  <a:lnTo>
                    <a:pt x="25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40" name="Freeform 73"/>
            <p:cNvSpPr>
              <a:spLocks/>
            </p:cNvSpPr>
            <p:nvPr/>
          </p:nvSpPr>
          <p:spPr bwMode="auto">
            <a:xfrm>
              <a:off x="966" y="3358"/>
              <a:ext cx="81" cy="49"/>
            </a:xfrm>
            <a:custGeom>
              <a:avLst/>
              <a:gdLst>
                <a:gd name="T0" fmla="*/ 0 w 162"/>
                <a:gd name="T1" fmla="*/ 1 h 97"/>
                <a:gd name="T2" fmla="*/ 1 w 162"/>
                <a:gd name="T3" fmla="*/ 1 h 97"/>
                <a:gd name="T4" fmla="*/ 1 w 162"/>
                <a:gd name="T5" fmla="*/ 1 h 97"/>
                <a:gd name="T6" fmla="*/ 1 w 162"/>
                <a:gd name="T7" fmla="*/ 0 h 97"/>
                <a:gd name="T8" fmla="*/ 0 w 162"/>
                <a:gd name="T9" fmla="*/ 1 h 97"/>
                <a:gd name="T10" fmla="*/ 0 w 162"/>
                <a:gd name="T11" fmla="*/ 1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2"/>
                <a:gd name="T19" fmla="*/ 0 h 97"/>
                <a:gd name="T20" fmla="*/ 162 w 162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2" h="97">
                  <a:moveTo>
                    <a:pt x="0" y="5"/>
                  </a:moveTo>
                  <a:lnTo>
                    <a:pt x="152" y="97"/>
                  </a:lnTo>
                  <a:lnTo>
                    <a:pt x="162" y="89"/>
                  </a:lnTo>
                  <a:lnTo>
                    <a:pt x="1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41" name="Freeform 74"/>
            <p:cNvSpPr>
              <a:spLocks/>
            </p:cNvSpPr>
            <p:nvPr/>
          </p:nvSpPr>
          <p:spPr bwMode="auto">
            <a:xfrm>
              <a:off x="995" y="3343"/>
              <a:ext cx="76" cy="45"/>
            </a:xfrm>
            <a:custGeom>
              <a:avLst/>
              <a:gdLst>
                <a:gd name="T0" fmla="*/ 0 w 150"/>
                <a:gd name="T1" fmla="*/ 1 h 90"/>
                <a:gd name="T2" fmla="*/ 1 w 150"/>
                <a:gd name="T3" fmla="*/ 1 h 90"/>
                <a:gd name="T4" fmla="*/ 1 w 150"/>
                <a:gd name="T5" fmla="*/ 1 h 90"/>
                <a:gd name="T6" fmla="*/ 1 w 150"/>
                <a:gd name="T7" fmla="*/ 0 h 90"/>
                <a:gd name="T8" fmla="*/ 0 w 150"/>
                <a:gd name="T9" fmla="*/ 1 h 90"/>
                <a:gd name="T10" fmla="*/ 0 w 150"/>
                <a:gd name="T11" fmla="*/ 1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"/>
                <a:gd name="T19" fmla="*/ 0 h 90"/>
                <a:gd name="T20" fmla="*/ 150 w 150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" h="90">
                  <a:moveTo>
                    <a:pt x="0" y="8"/>
                  </a:moveTo>
                  <a:lnTo>
                    <a:pt x="142" y="90"/>
                  </a:lnTo>
                  <a:lnTo>
                    <a:pt x="150" y="82"/>
                  </a:lnTo>
                  <a:lnTo>
                    <a:pt x="1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42" name="Freeform 75"/>
            <p:cNvSpPr>
              <a:spLocks/>
            </p:cNvSpPr>
            <p:nvPr/>
          </p:nvSpPr>
          <p:spPr bwMode="auto">
            <a:xfrm>
              <a:off x="994" y="3358"/>
              <a:ext cx="77" cy="57"/>
            </a:xfrm>
            <a:custGeom>
              <a:avLst/>
              <a:gdLst>
                <a:gd name="T0" fmla="*/ 0 w 156"/>
                <a:gd name="T1" fmla="*/ 1 h 114"/>
                <a:gd name="T2" fmla="*/ 0 w 156"/>
                <a:gd name="T3" fmla="*/ 1 h 114"/>
                <a:gd name="T4" fmla="*/ 0 w 156"/>
                <a:gd name="T5" fmla="*/ 1 h 114"/>
                <a:gd name="T6" fmla="*/ 0 w 156"/>
                <a:gd name="T7" fmla="*/ 0 h 114"/>
                <a:gd name="T8" fmla="*/ 0 w 156"/>
                <a:gd name="T9" fmla="*/ 1 h 114"/>
                <a:gd name="T10" fmla="*/ 0 w 156"/>
                <a:gd name="T11" fmla="*/ 1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6"/>
                <a:gd name="T19" fmla="*/ 0 h 114"/>
                <a:gd name="T20" fmla="*/ 156 w 156"/>
                <a:gd name="T21" fmla="*/ 114 h 1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6" h="114">
                  <a:moveTo>
                    <a:pt x="156" y="4"/>
                  </a:moveTo>
                  <a:lnTo>
                    <a:pt x="13" y="114"/>
                  </a:lnTo>
                  <a:lnTo>
                    <a:pt x="0" y="102"/>
                  </a:lnTo>
                  <a:lnTo>
                    <a:pt x="146" y="0"/>
                  </a:lnTo>
                  <a:lnTo>
                    <a:pt x="15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43" name="Freeform 76"/>
            <p:cNvSpPr>
              <a:spLocks/>
            </p:cNvSpPr>
            <p:nvPr/>
          </p:nvSpPr>
          <p:spPr bwMode="auto">
            <a:xfrm>
              <a:off x="961" y="3342"/>
              <a:ext cx="80" cy="50"/>
            </a:xfrm>
            <a:custGeom>
              <a:avLst/>
              <a:gdLst>
                <a:gd name="T0" fmla="*/ 1 w 160"/>
                <a:gd name="T1" fmla="*/ 1 h 99"/>
                <a:gd name="T2" fmla="*/ 1 w 160"/>
                <a:gd name="T3" fmla="*/ 1 h 99"/>
                <a:gd name="T4" fmla="*/ 0 w 160"/>
                <a:gd name="T5" fmla="*/ 1 h 99"/>
                <a:gd name="T6" fmla="*/ 1 w 160"/>
                <a:gd name="T7" fmla="*/ 0 h 99"/>
                <a:gd name="T8" fmla="*/ 1 w 160"/>
                <a:gd name="T9" fmla="*/ 1 h 99"/>
                <a:gd name="T10" fmla="*/ 1 w 160"/>
                <a:gd name="T11" fmla="*/ 1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0"/>
                <a:gd name="T19" fmla="*/ 0 h 99"/>
                <a:gd name="T20" fmla="*/ 160 w 160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0" h="99">
                  <a:moveTo>
                    <a:pt x="160" y="10"/>
                  </a:moveTo>
                  <a:lnTo>
                    <a:pt x="18" y="99"/>
                  </a:lnTo>
                  <a:lnTo>
                    <a:pt x="0" y="90"/>
                  </a:lnTo>
                  <a:lnTo>
                    <a:pt x="151" y="0"/>
                  </a:lnTo>
                  <a:lnTo>
                    <a:pt x="16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5" name="Прямоугольник 74"/>
          <p:cNvSpPr/>
          <p:nvPr/>
        </p:nvSpPr>
        <p:spPr>
          <a:xfrm>
            <a:off x="2643174" y="3357562"/>
            <a:ext cx="5429287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6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Мои успехи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AA289-A0AA-4D7C-9402-08B780933109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813" y="1643063"/>
          <a:ext cx="7572375" cy="1500188"/>
        </p:xfrm>
        <a:graphic>
          <a:graphicData uri="http://schemas.openxmlformats.org/drawingml/2006/table">
            <a:tbl>
              <a:tblPr/>
              <a:tblGrid>
                <a:gridCol w="1262062"/>
                <a:gridCol w="1262063"/>
                <a:gridCol w="1262062"/>
                <a:gridCol w="1262063"/>
                <a:gridCol w="1262062"/>
                <a:gridCol w="1262063"/>
              </a:tblGrid>
              <a:tr h="738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выпускников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ЕНТ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качества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успеваемости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2006-2007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2007-2008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2008-2009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75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42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26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100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100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99" name="Rectangle 2"/>
          <p:cNvSpPr>
            <a:spLocks noChangeArrowheads="1"/>
          </p:cNvSpPr>
          <p:nvPr/>
        </p:nvSpPr>
        <p:spPr bwMode="auto">
          <a:xfrm>
            <a:off x="1571625" y="285750"/>
            <a:ext cx="55721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 b="1">
                <a:solidFill>
                  <a:srgbClr val="9C0042"/>
                </a:solidFill>
                <a:cs typeface="Times New Roman" pitchFamily="18" charset="0"/>
              </a:rPr>
              <a:t>                                          Мониторинг</a:t>
            </a:r>
            <a:endParaRPr lang="ru-RU" sz="1600" b="1">
              <a:solidFill>
                <a:srgbClr val="9C0042"/>
              </a:solidFill>
            </a:endParaRPr>
          </a:p>
          <a:p>
            <a:pPr algn="ctr" eaLnBrk="0" hangingPunct="0"/>
            <a:r>
              <a:rPr lang="ru-RU" sz="1600" b="1">
                <a:solidFill>
                  <a:srgbClr val="9C0042"/>
                </a:solidFill>
                <a:cs typeface="Times New Roman" pitchFamily="18" charset="0"/>
              </a:rPr>
              <a:t>       результатов  ЕНТ по химии ОСШ№16 г. Караганды</a:t>
            </a:r>
            <a:endParaRPr lang="ru-RU" sz="1600" b="1">
              <a:solidFill>
                <a:srgbClr val="9C0042"/>
              </a:solidFill>
            </a:endParaRPr>
          </a:p>
          <a:p>
            <a:pPr algn="ctr" eaLnBrk="0" hangingPunct="0"/>
            <a:r>
              <a:rPr lang="ru-RU" sz="1600" b="1">
                <a:solidFill>
                  <a:srgbClr val="9C0042"/>
                </a:solidFill>
                <a:cs typeface="Times New Roman" pitchFamily="18" charset="0"/>
              </a:rPr>
              <a:t>                                      с 2006 по 2009 годы.</a:t>
            </a:r>
            <a:endParaRPr lang="ru-RU" sz="1600" b="1">
              <a:solidFill>
                <a:srgbClr val="9C0042"/>
              </a:solidFill>
            </a:endParaRPr>
          </a:p>
          <a:p>
            <a:pPr algn="ctr" eaLnBrk="0" hangingPunct="0"/>
            <a:r>
              <a:rPr lang="ru-RU" sz="1600" b="1">
                <a:solidFill>
                  <a:srgbClr val="9C0042"/>
                </a:solidFill>
                <a:cs typeface="Times New Roman" pitchFamily="18" charset="0"/>
              </a:rPr>
              <a:t>                                      Учитель химии: Струнина В.К.            </a:t>
            </a:r>
            <a:endParaRPr lang="ru-RU" sz="1600" b="1">
              <a:solidFill>
                <a:srgbClr val="9C0042"/>
              </a:solidFill>
            </a:endParaRPr>
          </a:p>
          <a:p>
            <a:pPr eaLnBrk="0" hangingPunct="0"/>
            <a:r>
              <a:rPr lang="ru-RU" sz="1200" b="1">
                <a:cs typeface="Times New Roman" pitchFamily="18" charset="0"/>
              </a:rPr>
              <a:t>                            </a:t>
            </a:r>
            <a:endParaRPr lang="ru-RU" sz="1100"/>
          </a:p>
          <a:p>
            <a:pPr eaLnBrk="0" hangingPunct="0"/>
            <a:endParaRPr lang="ru-RU"/>
          </a:p>
        </p:txBody>
      </p:sp>
      <p:sp>
        <p:nvSpPr>
          <p:cNvPr id="3100" name="Rectangle 3"/>
          <p:cNvSpPr>
            <a:spLocks noChangeArrowheads="1"/>
          </p:cNvSpPr>
          <p:nvPr/>
        </p:nvSpPr>
        <p:spPr bwMode="auto">
          <a:xfrm>
            <a:off x="0" y="2943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101" name="Прямоугольник 7"/>
          <p:cNvSpPr>
            <a:spLocks noChangeArrowheads="1"/>
          </p:cNvSpPr>
          <p:nvPr/>
        </p:nvSpPr>
        <p:spPr bwMode="auto">
          <a:xfrm>
            <a:off x="2273300" y="3143250"/>
            <a:ext cx="459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cs typeface="Times New Roman" pitchFamily="18" charset="0"/>
              </a:rPr>
              <a:t>Диаграмма результатов ЕНТ за 3 года:</a:t>
            </a:r>
            <a:endParaRPr lang="ru-RU"/>
          </a:p>
        </p:txBody>
      </p:sp>
      <p:graphicFrame>
        <p:nvGraphicFramePr>
          <p:cNvPr id="3074" name="Объект 1"/>
          <p:cNvGraphicFramePr>
            <a:graphicFrameLocks/>
          </p:cNvGraphicFramePr>
          <p:nvPr/>
        </p:nvGraphicFramePr>
        <p:xfrm>
          <a:off x="571500" y="3571875"/>
          <a:ext cx="7786688" cy="3500438"/>
        </p:xfrm>
        <a:graphic>
          <a:graphicData uri="http://schemas.openxmlformats.org/presentationml/2006/ole">
            <p:oleObj spid="_x0000_s1026" r:id="rId3" imgW="7785267" imgH="349940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F86F4-5A87-43B9-BC0E-DADBF45AA5F5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1357313" y="214313"/>
            <a:ext cx="65008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 b="1">
                <a:solidFill>
                  <a:srgbClr val="9C0042"/>
                </a:solidFill>
                <a:cs typeface="Times New Roman" pitchFamily="18" charset="0"/>
              </a:rPr>
              <a:t>                                          Мониторинг</a:t>
            </a:r>
            <a:endParaRPr lang="ru-RU" sz="1600" b="1">
              <a:solidFill>
                <a:srgbClr val="9C0042"/>
              </a:solidFill>
            </a:endParaRPr>
          </a:p>
          <a:p>
            <a:pPr algn="ctr" eaLnBrk="0" hangingPunct="0"/>
            <a:r>
              <a:rPr lang="ru-RU" sz="1600" b="1">
                <a:solidFill>
                  <a:srgbClr val="9C0042"/>
                </a:solidFill>
                <a:cs typeface="Times New Roman" pitchFamily="18" charset="0"/>
              </a:rPr>
              <a:t>       качества знаний по  химии ОСШ№16 г. Караганды</a:t>
            </a:r>
            <a:endParaRPr lang="ru-RU" sz="1600" b="1">
              <a:solidFill>
                <a:srgbClr val="9C0042"/>
              </a:solidFill>
            </a:endParaRPr>
          </a:p>
          <a:p>
            <a:pPr algn="ctr" eaLnBrk="0" hangingPunct="0"/>
            <a:r>
              <a:rPr lang="ru-RU" sz="1600" b="1">
                <a:solidFill>
                  <a:srgbClr val="9C0042"/>
                </a:solidFill>
                <a:cs typeface="Times New Roman" pitchFamily="18" charset="0"/>
              </a:rPr>
              <a:t>                                      с 2006 по 2009 годы.</a:t>
            </a:r>
            <a:endParaRPr lang="ru-RU" sz="1600" b="1">
              <a:solidFill>
                <a:srgbClr val="9C0042"/>
              </a:solidFill>
            </a:endParaRPr>
          </a:p>
          <a:p>
            <a:pPr algn="ctr" eaLnBrk="0" hangingPunct="0"/>
            <a:r>
              <a:rPr lang="ru-RU" sz="1600" b="1">
                <a:solidFill>
                  <a:srgbClr val="9C0042"/>
                </a:solidFill>
                <a:cs typeface="Times New Roman" pitchFamily="18" charset="0"/>
              </a:rPr>
              <a:t>                                      Учитель химии: Струнина В.К.</a:t>
            </a:r>
            <a:endParaRPr lang="ru-RU" sz="1600" b="1">
              <a:solidFill>
                <a:srgbClr val="9C0042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50" y="1285875"/>
          <a:ext cx="7929563" cy="1263968"/>
        </p:xfrm>
        <a:graphic>
          <a:graphicData uri="http://schemas.openxmlformats.org/drawingml/2006/table">
            <a:tbl>
              <a:tblPr/>
              <a:tblGrid>
                <a:gridCol w="1185863"/>
                <a:gridCol w="1243012"/>
                <a:gridCol w="781050"/>
                <a:gridCol w="636588"/>
                <a:gridCol w="996950"/>
                <a:gridCol w="695325"/>
                <a:gridCol w="1220787"/>
                <a:gridCol w="1169988"/>
              </a:tblGrid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уч-ся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%качества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успеваем.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2006-2007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2007-2008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2008-2009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30" name="Прямоугольник 6"/>
          <p:cNvSpPr>
            <a:spLocks noChangeArrowheads="1"/>
          </p:cNvSpPr>
          <p:nvPr/>
        </p:nvSpPr>
        <p:spPr bwMode="auto">
          <a:xfrm>
            <a:off x="1643063" y="2643188"/>
            <a:ext cx="5857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cs typeface="Times New Roman" pitchFamily="18" charset="0"/>
              </a:rPr>
              <a:t> Диаграмма качества знаний по химии  за 3 года:</a:t>
            </a:r>
            <a:endParaRPr lang="ru-RU"/>
          </a:p>
        </p:txBody>
      </p:sp>
      <p:graphicFrame>
        <p:nvGraphicFramePr>
          <p:cNvPr id="4098" name="Объект 1"/>
          <p:cNvGraphicFramePr>
            <a:graphicFrameLocks/>
          </p:cNvGraphicFramePr>
          <p:nvPr/>
        </p:nvGraphicFramePr>
        <p:xfrm>
          <a:off x="357188" y="3000375"/>
          <a:ext cx="8215312" cy="3214688"/>
        </p:xfrm>
        <a:graphic>
          <a:graphicData uri="http://schemas.openxmlformats.org/presentationml/2006/ole">
            <p:oleObj spid="_x0000_s2050" r:id="rId4" imgW="8212024" imgH="321896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2D81A-4E4B-46BB-B2BA-9D43BACA1A5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33795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13"/>
            <a:ext cx="5143500" cy="73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286375" y="642938"/>
            <a:ext cx="3429000" cy="2524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sz="2800" dirty="0"/>
              <a:t>Моя статья:</a:t>
            </a:r>
          </a:p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«Активизация познавательной деятельности учащихся»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1C299-6EC3-4685-AB25-1E210A71A625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7375" y="2828925"/>
            <a:ext cx="714375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2009г. - Программа курса «Химия металлов» для 10-11 классов, одобрена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ГорОО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г. Караганды и Экспертным Советом ИПК ГС и РО</a:t>
            </a:r>
          </a:p>
        </p:txBody>
      </p:sp>
      <p:sp>
        <p:nvSpPr>
          <p:cNvPr id="34822" name="Прямоугольник 5"/>
          <p:cNvSpPr>
            <a:spLocks noChangeArrowheads="1"/>
          </p:cNvSpPr>
          <p:nvPr/>
        </p:nvSpPr>
        <p:spPr bwMode="auto">
          <a:xfrm>
            <a:off x="1928813" y="928688"/>
            <a:ext cx="4929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Авторская работа</a:t>
            </a:r>
          </a:p>
        </p:txBody>
      </p:sp>
      <p:pic>
        <p:nvPicPr>
          <p:cNvPr id="34823" name="Picture 2" descr="C:\Documents and Settings\Администратор\Рабочий стол\анимации\234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214313"/>
            <a:ext cx="2000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E20DB-431F-4315-81A4-29EB5E030155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35843" name="Picture 2" descr="E:\сканирование данилова\сканирование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"/>
            <a:ext cx="4500563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Прямоугольник 7"/>
          <p:cNvSpPr>
            <a:spLocks noChangeArrowheads="1"/>
          </p:cNvSpPr>
          <p:nvPr/>
        </p:nvSpPr>
        <p:spPr bwMode="auto">
          <a:xfrm>
            <a:off x="4429125" y="1071563"/>
            <a:ext cx="435768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</a:rPr>
              <a:t>«Химия металлов»</a:t>
            </a:r>
          </a:p>
          <a:p>
            <a:pPr algn="ctr"/>
            <a:r>
              <a:rPr lang="ru-RU" sz="4000" b="1">
                <a:solidFill>
                  <a:srgbClr val="C00000"/>
                </a:solidFill>
              </a:rPr>
              <a:t>(программа курса и учебно – методический комплекс)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/>
              <a:t>По результатам педагогической деятельности</a:t>
            </a:r>
            <a:endParaRPr lang="ru-RU" dirty="0"/>
          </a:p>
        </p:txBody>
      </p:sp>
      <p:sp>
        <p:nvSpPr>
          <p:cNvPr id="39939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mtClean="0"/>
              <a:t>В </a:t>
            </a:r>
            <a:r>
              <a:rPr lang="en-US" smtClean="0"/>
              <a:t>1997</a:t>
            </a:r>
            <a:r>
              <a:rPr lang="ru-RU" smtClean="0"/>
              <a:t> году решением главной аттестационной комиссии  присвоена высшая квалификационная категория</a:t>
            </a:r>
          </a:p>
          <a:p>
            <a:endParaRPr lang="ru-RU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708F2-132B-475E-A6CB-BD5F8A6AB3DA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6" name="Picture 4" descr="J0282747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48264" y="1196752"/>
            <a:ext cx="1219200" cy="1219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233</Words>
  <Application>Microsoft Office PowerPoint</Application>
  <PresentationFormat>Экран (4:3)</PresentationFormat>
  <Paragraphs>83</Paragraphs>
  <Slides>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Лист Microsoft Office Excel 97-2003</vt:lpstr>
      <vt:lpstr>Мониторинг подтверждает</vt:lpstr>
      <vt:lpstr>Слайд 2</vt:lpstr>
      <vt:lpstr>Слайд 3</vt:lpstr>
      <vt:lpstr>Слайд 4</vt:lpstr>
      <vt:lpstr>Слайд 5</vt:lpstr>
      <vt:lpstr>Слайд 6</vt:lpstr>
      <vt:lpstr>По результатам педагогической деятельности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подтверждает</dc:title>
  <dc:creator>Rauan</dc:creator>
  <cp:lastModifiedBy>Rauan</cp:lastModifiedBy>
  <cp:revision>2</cp:revision>
  <dcterms:created xsi:type="dcterms:W3CDTF">2011-05-26T11:15:27Z</dcterms:created>
  <dcterms:modified xsi:type="dcterms:W3CDTF">2011-05-26T11:28:17Z</dcterms:modified>
</cp:coreProperties>
</file>