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5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D5188-F6AD-423D-BA9E-2A7952E9C0DE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E5620-C852-4155-A639-57D2055EBD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D5188-F6AD-423D-BA9E-2A7952E9C0DE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E5620-C852-4155-A639-57D2055EBD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D5188-F6AD-423D-BA9E-2A7952E9C0DE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E5620-C852-4155-A639-57D2055EBD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D5188-F6AD-423D-BA9E-2A7952E9C0DE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E5620-C852-4155-A639-57D2055EBD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D5188-F6AD-423D-BA9E-2A7952E9C0DE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E5620-C852-4155-A639-57D2055EBD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D5188-F6AD-423D-BA9E-2A7952E9C0DE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E5620-C852-4155-A639-57D2055EBD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D5188-F6AD-423D-BA9E-2A7952E9C0DE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E5620-C852-4155-A639-57D2055EBD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D5188-F6AD-423D-BA9E-2A7952E9C0DE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E5620-C852-4155-A639-57D2055EBD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D5188-F6AD-423D-BA9E-2A7952E9C0DE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E5620-C852-4155-A639-57D2055EBD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D5188-F6AD-423D-BA9E-2A7952E9C0DE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E5620-C852-4155-A639-57D2055EBD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D5188-F6AD-423D-BA9E-2A7952E9C0DE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E5620-C852-4155-A639-57D2055EBD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5D5188-F6AD-423D-BA9E-2A7952E9C0DE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E5620-C852-4155-A639-57D2055EBD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loud"/>
          <p:cNvSpPr>
            <a:spLocks noChangeAspect="1" noEditPoints="1" noChangeArrowheads="1"/>
          </p:cNvSpPr>
          <p:nvPr/>
        </p:nvSpPr>
        <p:spPr bwMode="auto">
          <a:xfrm>
            <a:off x="428625" y="4500563"/>
            <a:ext cx="7224713" cy="2000250"/>
          </a:xfrm>
          <a:custGeom>
            <a:avLst/>
            <a:gdLst>
              <a:gd name="T0" fmla="*/ 13044 w 21600"/>
              <a:gd name="T1" fmla="*/ 2087628 h 21600"/>
              <a:gd name="T2" fmla="*/ 2102677 w 21600"/>
              <a:gd name="T3" fmla="*/ 4170809 h 21600"/>
              <a:gd name="T4" fmla="*/ 4201850 w 21600"/>
              <a:gd name="T5" fmla="*/ 2087628 h 21600"/>
              <a:gd name="T6" fmla="*/ 2102677 w 21600"/>
              <a:gd name="T7" fmla="*/ 238724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sz="2000" b="1" i="1" dirty="0"/>
              <a:t>Хорошо быть лестницей для 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sz="2000" b="1" i="1" dirty="0"/>
              <a:t>детей, которым хочется в хмурый день дорасти до солнца.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sz="2000" b="1" i="1" dirty="0"/>
              <a:t>В. Куприянов</a:t>
            </a:r>
            <a:endParaRPr lang="ru-RU" sz="20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438912-2C75-4468-8AA8-A4EEFF2C5ADD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0063" y="2071688"/>
            <a:ext cx="7715250" cy="2616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Задачи:</a:t>
            </a:r>
            <a:r>
              <a:rPr lang="ru-RU" sz="2000" b="1" i="1" u="sng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2000" b="1" i="1" u="sng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  <a:t>расширение возможности для самостоятельной творческой деятельности учащихся, </a:t>
            </a:r>
            <a:b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</a:rPr>
              <a:t>-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  <a:t>повышение интереса к предмету, используя различные технологии, методы преподавания;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2000" b="1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  <a:t>- развитие познавательных способностей учащихся; </a:t>
            </a:r>
            <a:b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  <a:t>- интегрированное обучение предмету;</a:t>
            </a:r>
            <a:b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  <a:t>- сочетание урочной и внеклассной исследовательской деятельности, направленной на развитие индивидуальных способностей учеников.</a:t>
            </a:r>
            <a:endParaRPr lang="ru-RU" sz="20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625" y="428625"/>
            <a:ext cx="7358063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Цель педагогической деятельности -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 развитие мотивации учащихся и как следствие повышение качества знаний</a:t>
            </a:r>
            <a:endParaRPr lang="ru-RU" sz="2200" b="1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5366" name="Picture 2" descr="C:\Documents and Settings\Администратор\Рабочий стол\фотки\IMG_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13" y="214313"/>
            <a:ext cx="2071687" cy="154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B537D6-8042-4370-9E57-40F2F5934C02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00166" y="0"/>
            <a:ext cx="5500725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Мои награды</a:t>
            </a:r>
          </a:p>
          <a:p>
            <a:pPr algn="ctr">
              <a:defRPr/>
            </a:pPr>
            <a:endParaRPr lang="ru-RU" sz="54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6388" name="Picture 2" descr="C:\Documents and Settings\Администратор\Рабочий стол\Струниной сканир гр от Самата\00000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1714500"/>
            <a:ext cx="8358187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Прямоугольник 4"/>
          <p:cNvSpPr>
            <a:spLocks noChangeArrowheads="1"/>
          </p:cNvSpPr>
          <p:nvPr/>
        </p:nvSpPr>
        <p:spPr bwMode="auto">
          <a:xfrm>
            <a:off x="928688" y="857250"/>
            <a:ext cx="74295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За многолетнюю работу по подготовке учащихся</a:t>
            </a:r>
          </a:p>
          <a:p>
            <a:pPr algn="ctr"/>
            <a:r>
              <a:rPr lang="ru-RU" b="1">
                <a:solidFill>
                  <a:srgbClr val="C00000"/>
                </a:solidFill>
              </a:rPr>
              <a:t>ежегодно 3-4 учащихся поступают в КарГу на химический факультет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968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Многолетнее сотрудничество с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КарГУ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…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D0EF6ED-6FDB-4C6B-AA5F-AF79900AC720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pic>
        <p:nvPicPr>
          <p:cNvPr id="17412" name="Picture 2" descr="C:\Documents and Settings\Администратор\Рабочий стол\Фотографии\Фото0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1571625"/>
            <a:ext cx="7358062" cy="494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71500" y="571500"/>
            <a:ext cx="7358063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Декан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химического факультета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КарГУ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Е.М.Тажбаев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проводит презентацию нового микроскопа.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За высокие показатели учащихся в олимпиадах и конкурсах и исследовательской  деятельности при </a:t>
            </a:r>
            <a:r>
              <a:rPr lang="ru-RU" b="1" dirty="0" err="1" smtClean="0">
                <a:solidFill>
                  <a:schemeClr val="accent3">
                    <a:lumMod val="75000"/>
                  </a:schemeClr>
                </a:solidFill>
              </a:rPr>
              <a:t>КарГУ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16E54CB-18E5-4F29-BCAB-1E1945991DF6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pic>
        <p:nvPicPr>
          <p:cNvPr id="18436" name="Picture 3" descr="C:\Documents and Settings\Администратор\Рабочий стол\Струниной сканир гр от Самата\00000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1428750"/>
            <a:ext cx="8429625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DD75149-D0CD-4FEE-8A94-90C3A1D0A5C3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pic>
        <p:nvPicPr>
          <p:cNvPr id="20484" name="Рисунок 3" descr="C:\Documents and Settings\Администратор\Рабочий стол\Струниной сканир гр от Самата\00000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0663"/>
            <a:ext cx="4708525" cy="663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Рисунок 4" descr="C:\Documents and Settings\Администратор\Рабочий стол\Струниной сканир гр от Самата\00000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3" y="220663"/>
            <a:ext cx="4357687" cy="663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D79E43-0040-4F80-A488-37141A6190FC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pic>
        <p:nvPicPr>
          <p:cNvPr id="23555" name="Рису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0"/>
            <a:ext cx="52149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Рисунок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0" y="0"/>
            <a:ext cx="423545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94</Words>
  <Application>Microsoft Office PowerPoint</Application>
  <PresentationFormat>Экран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Многолетнее сотрудничество с КарГУ…</vt:lpstr>
      <vt:lpstr>За высокие показатели учащихся в олимпиадах и конкурсах и исследовательской  деятельности при КарГУ.</vt:lpstr>
      <vt:lpstr>Слайд 5</vt:lpstr>
      <vt:lpstr>Слайд 6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Rauan</dc:creator>
  <cp:lastModifiedBy>Rauan</cp:lastModifiedBy>
  <cp:revision>2</cp:revision>
  <dcterms:created xsi:type="dcterms:W3CDTF">2011-05-26T11:12:55Z</dcterms:created>
  <dcterms:modified xsi:type="dcterms:W3CDTF">2011-05-26T11:23:24Z</dcterms:modified>
</cp:coreProperties>
</file>