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5188-F6AD-423D-BA9E-2A7952E9C0DE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5620-C852-4155-A639-57D2055EB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428625" y="4500563"/>
            <a:ext cx="7224713" cy="2000250"/>
          </a:xfrm>
          <a:custGeom>
            <a:avLst/>
            <a:gdLst>
              <a:gd name="T0" fmla="*/ 13044 w 21600"/>
              <a:gd name="T1" fmla="*/ 2087628 h 21600"/>
              <a:gd name="T2" fmla="*/ 2102677 w 21600"/>
              <a:gd name="T3" fmla="*/ 4170809 h 21600"/>
              <a:gd name="T4" fmla="*/ 4201850 w 21600"/>
              <a:gd name="T5" fmla="*/ 2087628 h 21600"/>
              <a:gd name="T6" fmla="*/ 2102677 w 21600"/>
              <a:gd name="T7" fmla="*/ 2387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i="1" dirty="0"/>
              <a:t>Хорошо быть лестницей для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i="1" dirty="0"/>
              <a:t>детей, которым хочется в хмурый день дорасти до солнца.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i="1" dirty="0"/>
              <a:t>В. Куприянов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8912-2C75-4468-8AA8-A4EEFF2C5AD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2071688"/>
            <a:ext cx="771525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Задачи:</a:t>
            </a:r>
            <a:r>
              <a:rPr lang="ru-RU" sz="2000" b="1" i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i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расширение возможности для самостоятельной творческой деятельности учащихся, 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повышение интереса к предмету, используя различные технологии, методы преподавания;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- развитие познавательных способностей учащихся; 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- интегрированное обучение предмету;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- сочетание урочной и внеклассной исследовательской деятельности, направленной на развитие индивидуальных способностей учеников.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28625"/>
            <a:ext cx="73580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Цель педагогической деятельности -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развитие мотивации учащихся и как следствие повышение качества знаний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6" name="Picture 2" descr="C:\Documents and Settings\Администратор\Рабочий стол\фотки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214313"/>
            <a:ext cx="2071687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537D6-8042-4370-9E57-40F2F5934C0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0"/>
            <a:ext cx="55007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Мои награды</a:t>
            </a:r>
          </a:p>
          <a:p>
            <a:pPr algn="ctr">
              <a:defRPr/>
            </a:pPr>
            <a:endParaRPr lang="ru-RU" sz="5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388" name="Picture 2" descr="C:\Documents and Settings\Администратор\Рабочий стол\Струниной сканир гр от Самата\000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14500"/>
            <a:ext cx="8358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928688" y="857250"/>
            <a:ext cx="7429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За многолетнюю работу по подготовке учащихся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ежегодно 3-4 учащихся поступают в КарГу на химический факультет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Многолетнее сотрудничество с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КарГУ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0EF6ED-6FDB-4C6B-AA5F-AF79900AC72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7412" name="Picture 2" descr="C:\Documents and Settings\Администратор\Рабочий стол\Фотографии\Фото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73580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" y="571500"/>
            <a:ext cx="73580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Декан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химического факультета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КарГУ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Е.М.Тажбаев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проводит презентацию нового микроскопа.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 высокие показатели учащихся в олимпиадах и конкурсах и исследовательской  деятельности при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КарГУ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E54CB-18E5-4F29-BCAB-1E1945991DF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8436" name="Picture 3" descr="C:\Documents and Settings\Администратор\Рабочий стол\Струниной сканир гр от Самата\000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8429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D75149-D0CD-4FEE-8A94-90C3A1D0A5C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0484" name="Рисунок 3" descr="C:\Documents and Settings\Администратор\Рабочий стол\Струниной сканир гр от Самата\0000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663"/>
            <a:ext cx="4708525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 descr="C:\Documents and Settings\Администратор\Рабочий стол\Струниной сканир гр от Самата\0000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20663"/>
            <a:ext cx="4357687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79E43-0040-4F80-A488-37141A6190F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355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5214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0"/>
            <a:ext cx="42354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Многолетнее сотрудничество с КарГУ…</vt:lpstr>
      <vt:lpstr>За высокие показатели учащихся в олимпиадах и конкурсах и исследовательской  деятельности при КарГУ.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Rauan</dc:creator>
  <cp:lastModifiedBy>Rauan</cp:lastModifiedBy>
  <cp:revision>2</cp:revision>
  <dcterms:created xsi:type="dcterms:W3CDTF">2011-05-26T11:12:55Z</dcterms:created>
  <dcterms:modified xsi:type="dcterms:W3CDTF">2011-05-26T11:23:24Z</dcterms:modified>
</cp:coreProperties>
</file>