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BE14-EAB1-4E3F-B665-1EC55CC02D18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B273-DA6B-4E55-9887-F535D784A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BE14-EAB1-4E3F-B665-1EC55CC02D18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B273-DA6B-4E55-9887-F535D784A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BE14-EAB1-4E3F-B665-1EC55CC02D18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B273-DA6B-4E55-9887-F535D784A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BE14-EAB1-4E3F-B665-1EC55CC02D18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B273-DA6B-4E55-9887-F535D784A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BE14-EAB1-4E3F-B665-1EC55CC02D18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23B273-DA6B-4E55-9887-F535D784A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BE14-EAB1-4E3F-B665-1EC55CC02D18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B273-DA6B-4E55-9887-F535D784A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BE14-EAB1-4E3F-B665-1EC55CC02D18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B273-DA6B-4E55-9887-F535D784A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BE14-EAB1-4E3F-B665-1EC55CC02D18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B273-DA6B-4E55-9887-F535D784A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BE14-EAB1-4E3F-B665-1EC55CC02D18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B273-DA6B-4E55-9887-F535D784A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BE14-EAB1-4E3F-B665-1EC55CC02D18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B273-DA6B-4E55-9887-F535D784A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BE14-EAB1-4E3F-B665-1EC55CC02D18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B273-DA6B-4E55-9887-F535D784A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79BE14-EAB1-4E3F-B665-1EC55CC02D18}" type="datetimeFigureOut">
              <a:rPr lang="ru-RU" smtClean="0"/>
              <a:pPr/>
              <a:t>20.05.2011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23B273-DA6B-4E55-9887-F535D784A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1714488"/>
            <a:ext cx="4686288" cy="4714908"/>
          </a:xfrm>
        </p:spPr>
        <p:txBody>
          <a:bodyPr>
            <a:normAutofit/>
          </a:bodyPr>
          <a:lstStyle/>
          <a:p>
            <a:r>
              <a:rPr lang="ru-RU" dirty="0" smtClean="0"/>
              <a:t>Педагогический стаж </a:t>
            </a:r>
            <a:r>
              <a:rPr lang="en-US" dirty="0" smtClean="0"/>
              <a:t>21</a:t>
            </a:r>
            <a:r>
              <a:rPr lang="ru-RU" dirty="0" smtClean="0"/>
              <a:t> год</a:t>
            </a:r>
          </a:p>
          <a:p>
            <a:r>
              <a:rPr lang="ru-RU" dirty="0" smtClean="0"/>
              <a:t>Стаж работы по занимаемой должности </a:t>
            </a:r>
            <a:r>
              <a:rPr lang="en-US" dirty="0" smtClean="0"/>
              <a:t>20</a:t>
            </a:r>
            <a:r>
              <a:rPr lang="ru-RU" dirty="0" smtClean="0"/>
              <a:t> лет</a:t>
            </a:r>
          </a:p>
          <a:p>
            <a:r>
              <a:rPr lang="ru-RU" dirty="0" smtClean="0"/>
              <a:t>В т.ч. в данной организации 2 года</a:t>
            </a:r>
          </a:p>
          <a:p>
            <a:r>
              <a:rPr lang="ru-RU" dirty="0" smtClean="0"/>
              <a:t>Образование: высшее. </a:t>
            </a:r>
            <a:r>
              <a:rPr lang="ru-RU" dirty="0" err="1" smtClean="0"/>
              <a:t>КарГУ</a:t>
            </a:r>
            <a:r>
              <a:rPr lang="ru-RU" dirty="0" smtClean="0"/>
              <a:t> им. Е.А. </a:t>
            </a:r>
            <a:r>
              <a:rPr lang="ru-RU" dirty="0" err="1" smtClean="0"/>
              <a:t>Букетова</a:t>
            </a:r>
            <a:endParaRPr lang="ru-RU" dirty="0" smtClean="0"/>
          </a:p>
          <a:p>
            <a:r>
              <a:rPr lang="ru-RU" dirty="0" smtClean="0"/>
              <a:t>Полученная специальность и квалификация Физик. Преподаватель</a:t>
            </a:r>
          </a:p>
          <a:p>
            <a:endParaRPr lang="ru-RU" dirty="0"/>
          </a:p>
        </p:txBody>
      </p:sp>
      <p:pic>
        <p:nvPicPr>
          <p:cNvPr id="4" name="Рисунок 3" descr="фотографии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1678"/>
            <a:ext cx="4214809" cy="42862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7868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Лаврик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Татьяна Васильевна учитель физики ОСШ №16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Профессиональная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4572032" cy="507209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Учитель высокого профессионального мастерства и методической подготовки. Ее педагогическая деятельность основана на методике саморазвития и самореализации. В работе использует модульное обучение, методику  </a:t>
            </a:r>
            <a:r>
              <a:rPr lang="ru-RU" dirty="0" err="1" smtClean="0"/>
              <a:t>Н.Караева</a:t>
            </a:r>
            <a:r>
              <a:rPr lang="ru-RU" dirty="0" smtClean="0"/>
              <a:t> и технологию развития исследовательских умений. </a:t>
            </a:r>
          </a:p>
          <a:p>
            <a:r>
              <a:rPr lang="ru-RU" dirty="0" smtClean="0"/>
              <a:t>Результаты диагностики коэффициента </a:t>
            </a:r>
            <a:r>
              <a:rPr lang="ru-RU" dirty="0" err="1" smtClean="0"/>
              <a:t>обученности</a:t>
            </a:r>
            <a:r>
              <a:rPr lang="ru-RU" dirty="0" smtClean="0"/>
              <a:t> и </a:t>
            </a:r>
            <a:r>
              <a:rPr lang="ru-RU" dirty="0" err="1" smtClean="0"/>
              <a:t>мыследеятельных</a:t>
            </a:r>
            <a:r>
              <a:rPr lang="ru-RU" dirty="0" smtClean="0"/>
              <a:t>  операций позволяют сделать вывод, что учащиеся лицейских классов находятся на достаточно высоком уровне (3-3,5), качество знаний учащихся  11-х классов по итогам ЕНТ составляет 50-60% . Учитель работает над профильными программами, их корректировкой и апробацией.</a:t>
            </a:r>
          </a:p>
          <a:p>
            <a:r>
              <a:rPr lang="ru-RU" dirty="0" smtClean="0"/>
              <a:t>Учителем разработаны карты самоконтроля и самооценки для учащихся 9-х,11-х классов.</a:t>
            </a:r>
          </a:p>
        </p:txBody>
      </p:sp>
      <p:pic>
        <p:nvPicPr>
          <p:cNvPr id="4" name="Рисунок 3" descr="фотографии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357298"/>
            <a:ext cx="3929058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графии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4572032" cy="5000660"/>
          </a:xfrm>
        </p:spPr>
      </p:pic>
      <p:sp>
        <p:nvSpPr>
          <p:cNvPr id="8" name="TextBox 7"/>
          <p:cNvSpPr txBox="1"/>
          <p:nvPr/>
        </p:nvSpPr>
        <p:spPr>
          <a:xfrm>
            <a:off x="5000628" y="214290"/>
            <a:ext cx="40005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Неоднократно принимала участие в областных  и  городских семинарах, давала открытые уроки и семинары – практикумы по теме исследования .Профессиональное мастерство   учитель повышает через курсы ИПК, и самообразование. Работает над методической темой: «Дидактические функции проверки и учета знаний и умений учащихся по физике».</a:t>
            </a:r>
          </a:p>
          <a:p>
            <a:r>
              <a:rPr lang="ru-RU" sz="1600" dirty="0" smtClean="0"/>
              <a:t>Имеет печатные работы в сборниках ежегодных научно- практических конференциях учителей города Караганды  и области.</a:t>
            </a:r>
          </a:p>
          <a:p>
            <a:r>
              <a:rPr lang="ru-RU" sz="1600" dirty="0" err="1" smtClean="0"/>
              <a:t>Лаврик</a:t>
            </a:r>
            <a:r>
              <a:rPr lang="ru-RU" sz="1600" dirty="0" smtClean="0"/>
              <a:t> Татьяна Васильевна с  обобщением опыта работы неоднократно выступала на августовских </a:t>
            </a:r>
            <a:r>
              <a:rPr lang="ru-RU" sz="1600" dirty="0" err="1" smtClean="0"/>
              <a:t>педчтениях</a:t>
            </a:r>
            <a:r>
              <a:rPr lang="ru-RU" sz="1600" dirty="0" smtClean="0"/>
              <a:t> , организовала и провела  семинар для молодых учителей , за что награждена грамотой  в лицее </a:t>
            </a:r>
            <a:r>
              <a:rPr lang="en-US" sz="1600" dirty="0" smtClean="0"/>
              <a:t> </a:t>
            </a:r>
            <a:r>
              <a:rPr lang="ru-RU" sz="1600" dirty="0" smtClean="0"/>
              <a:t> № 53.</a:t>
            </a:r>
          </a:p>
          <a:p>
            <a:r>
              <a:rPr lang="ru-RU" sz="1600" dirty="0" smtClean="0"/>
              <a:t>Коммуникабельна и тактична в общении. Умело  контактирует с учащимися любой возрастной категории и их родителями. Пользуется авторитетом среди коллег . 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42852"/>
            <a:ext cx="42148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atin typeface="Century Gothic" pitchFamily="34" charset="0"/>
              </a:rPr>
              <a:t>Учимся на уроке решать задачи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3074" name="Picture 2" descr="C:\Documents and Settings\Администратор\Рабочий стол\фотографии\фотографии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643997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Готовим презентации по темам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фотографии\IMG_5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5230303" cy="357190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фотографии\фотографии 0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00438"/>
            <a:ext cx="5715008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фотографии\IMG_5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858311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</TotalTime>
  <Words>260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Профессиональная деятельность</vt:lpstr>
      <vt:lpstr>Слайд 3</vt:lpstr>
      <vt:lpstr>Слайд 4</vt:lpstr>
      <vt:lpstr>Готовим презентации по темам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 </dc:creator>
  <cp:lastModifiedBy> </cp:lastModifiedBy>
  <cp:revision>7</cp:revision>
  <dcterms:created xsi:type="dcterms:W3CDTF">2011-05-20T05:14:21Z</dcterms:created>
  <dcterms:modified xsi:type="dcterms:W3CDTF">2011-05-20T06:11:16Z</dcterms:modified>
</cp:coreProperties>
</file>