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070B-F064-4F52-A6FA-31EBE0D76DB7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29CE-8355-4523-A232-D40420207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8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070B-F064-4F52-A6FA-31EBE0D76DB7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29CE-8355-4523-A232-D40420207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91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070B-F064-4F52-A6FA-31EBE0D76DB7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29CE-8355-4523-A232-D40420207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85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070B-F064-4F52-A6FA-31EBE0D76DB7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29CE-8355-4523-A232-D40420207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13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070B-F064-4F52-A6FA-31EBE0D76DB7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29CE-8355-4523-A232-D40420207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32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070B-F064-4F52-A6FA-31EBE0D76DB7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29CE-8355-4523-A232-D40420207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01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070B-F064-4F52-A6FA-31EBE0D76DB7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29CE-8355-4523-A232-D40420207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25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070B-F064-4F52-A6FA-31EBE0D76DB7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29CE-8355-4523-A232-D40420207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5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070B-F064-4F52-A6FA-31EBE0D76DB7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29CE-8355-4523-A232-D40420207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67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070B-F064-4F52-A6FA-31EBE0D76DB7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29CE-8355-4523-A232-D40420207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31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070B-F064-4F52-A6FA-31EBE0D76DB7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29CE-8355-4523-A232-D40420207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19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A070B-F064-4F52-A6FA-31EBE0D76DB7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929CE-8355-4523-A232-D404202072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45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226" y="0"/>
            <a:ext cx="49435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90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226" y="0"/>
            <a:ext cx="49435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5680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2016-03-04T10:24:12Z</dcterms:created>
  <dcterms:modified xsi:type="dcterms:W3CDTF">2016-03-04T10:38:31Z</dcterms:modified>
</cp:coreProperties>
</file>