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  <p:sldId id="269" r:id="rId13"/>
    <p:sldId id="260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4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D7322-78C9-4F9B-A661-857F8592C829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6321-2017-410E-85AA-6B67C797DE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7A6321-2017-410E-85AA-6B67C797DE5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118DF97-18B1-4956-95F8-D060920524DE}" type="datetimeFigureOut">
              <a:rPr lang="ru-RU" smtClean="0"/>
              <a:pPr/>
              <a:t>19.10.2010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8EC7F4F-E88E-48F6-99F6-6D4184E569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1714488"/>
            <a:ext cx="8305800" cy="3128316"/>
          </a:xfrm>
        </p:spPr>
        <p:txBody>
          <a:bodyPr/>
          <a:lstStyle/>
          <a:p>
            <a:r>
              <a:rPr lang="ru-RU" sz="6600" dirty="0" smtClean="0"/>
              <a:t>Ориентирование. Азимут.</a:t>
            </a:r>
            <a:endParaRPr lang="ru-RU" sz="6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714511"/>
          </a:xfrm>
        </p:spPr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428868"/>
            <a:ext cx="8218487" cy="271464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Положите компас на горизонтальную поверхность (или ладонь) </a:t>
            </a:r>
          </a:p>
          <a:p>
            <a:r>
              <a:rPr lang="ru-RU" sz="2400" dirty="0" smtClean="0"/>
              <a:t>Стрелка компаса должна быть неподвижной. После этого поверните коробку компаса так, чтобы буква «С» на шкале компаса совпала с тёмным концом магнитной стрелки.</a:t>
            </a:r>
          </a:p>
          <a:p>
            <a:pPr>
              <a:buFont typeface="Arial" pitchFamily="34" charset="0"/>
              <a:buNone/>
            </a:pPr>
            <a:endParaRPr lang="ru-RU" sz="2800" dirty="0" smtClean="0"/>
          </a:p>
          <a:p>
            <a:pPr>
              <a:buFontTx/>
              <a:buNone/>
            </a:pPr>
            <a:endParaRPr lang="ru-RU" sz="2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071546"/>
            <a:ext cx="6572296" cy="120032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prstDash val="solid"/>
                </a:ln>
                <a:solidFill>
                  <a:schemeClr val="tx2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Правила работы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prstDash val="solid"/>
                </a:ln>
                <a:solidFill>
                  <a:schemeClr val="tx2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n-lt"/>
              </a:rPr>
              <a:t>с компасом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785794"/>
            <a:ext cx="8183880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715304" cy="557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Азимут – угол между                                             стрелкой компаса направленной на север и объектом на местности.</a:t>
            </a:r>
          </a:p>
          <a:p>
            <a:r>
              <a:rPr lang="ru-RU" sz="4000" dirty="0" smtClean="0"/>
              <a:t>Движение по часовой стрелке.</a:t>
            </a:r>
          </a:p>
          <a:p>
            <a:r>
              <a:rPr lang="ru-RU" sz="4000" dirty="0" smtClean="0"/>
              <a:t>Количество  градусов  - 360°</a:t>
            </a: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099" y="285728"/>
            <a:ext cx="7429553" cy="592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705492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Д/З : Перенести схему движения в рабочую тетрадь. Посчитать количество шагов от школы до дома,</a:t>
            </a:r>
            <a:br>
              <a:rPr lang="ru-RU" sz="4800" dirty="0" smtClean="0"/>
            </a:br>
            <a:r>
              <a:rPr lang="ru-RU" sz="4800" dirty="0" smtClean="0"/>
              <a:t>перевести в метры (км)</a:t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33856"/>
          </a:xfrm>
        </p:spPr>
        <p:txBody>
          <a:bodyPr>
            <a:normAutofit/>
          </a:bodyPr>
          <a:lstStyle/>
          <a:p>
            <a:r>
              <a:rPr lang="ru-RU" dirty="0" smtClean="0"/>
              <a:t>Приготовила : преподаватель ОСШ № 82    по</a:t>
            </a:r>
            <a:br>
              <a:rPr lang="ru-RU" dirty="0" smtClean="0"/>
            </a:br>
            <a:r>
              <a:rPr lang="ru-RU" dirty="0" smtClean="0"/>
              <a:t>географии </a:t>
            </a:r>
            <a:r>
              <a:rPr lang="ru-RU" dirty="0" err="1" smtClean="0"/>
              <a:t>Корнильцева</a:t>
            </a:r>
            <a:r>
              <a:rPr lang="ru-RU" dirty="0" smtClean="0"/>
              <a:t> Т.А.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Формировать умение ориентирования с использованием азимута и компаса.</a:t>
            </a:r>
          </a:p>
          <a:p>
            <a:r>
              <a:rPr lang="ru-RU" dirty="0" smtClean="0"/>
              <a:t>Развивать познавательную активность учащихся.</a:t>
            </a:r>
          </a:p>
          <a:p>
            <a:r>
              <a:rPr lang="ru-RU" dirty="0" smtClean="0"/>
              <a:t>Воспитывать доброжелательное и доверительное отношение при  работе  в группах.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33526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Цели</a:t>
            </a:r>
            <a:r>
              <a:rPr lang="ru-RU" sz="4400" dirty="0" smtClean="0"/>
              <a:t>: </a:t>
            </a:r>
            <a:br>
              <a:rPr lang="ru-RU" sz="4400" dirty="0" smtClean="0"/>
            </a:b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357298"/>
            <a:ext cx="7772400" cy="3571900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/>
              <a:t>Формы и методы:  групповые, индивидуальные, практические.</a:t>
            </a:r>
            <a:br>
              <a:rPr lang="ru-RU" sz="4800" dirty="0" smtClean="0"/>
            </a:b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02920" y="428604"/>
            <a:ext cx="8183880" cy="3929090"/>
          </a:xfrm>
        </p:spPr>
        <p:txBody>
          <a:bodyPr>
            <a:normAutofit/>
          </a:bodyPr>
          <a:lstStyle/>
          <a:p>
            <a:r>
              <a:rPr lang="ru-RU" dirty="0" smtClean="0"/>
              <a:t>Тип урока:  практикум.</a:t>
            </a:r>
            <a:br>
              <a:rPr lang="ru-RU" dirty="0" smtClean="0"/>
            </a:br>
            <a:r>
              <a:rPr lang="ru-RU" dirty="0" smtClean="0"/>
              <a:t>Оборудование: компасы, таблицы.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sledopit69.narod.ru/prakti4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8001056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15370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19" y="285729"/>
            <a:ext cx="8429685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42917"/>
            <a:ext cx="6500858" cy="5072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679" y="500042"/>
            <a:ext cx="847354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117</TotalTime>
  <Words>137</Words>
  <Application>Microsoft Office PowerPoint</Application>
  <PresentationFormat>Экран (4:3)</PresentationFormat>
  <Paragraphs>20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.</vt:lpstr>
      <vt:lpstr>Цели:  </vt:lpstr>
      <vt:lpstr>Формы и методы:  групповые, индивидуальные, практические. </vt:lpstr>
      <vt:lpstr>Тип урока:  практикум. Оборудование: компасы, таблицы.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Д/З : Перенести схему движения в рабочую тетрадь. Посчитать количество шагов от школы до дома, перевести в метры (км) </vt:lpstr>
      <vt:lpstr>Приготовила : преподаватель ОСШ № 82    по географии Корнильцева Т.А.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Ориентирование. Азимут.</dc:title>
  <dc:creator>Admin</dc:creator>
  <cp:lastModifiedBy> </cp:lastModifiedBy>
  <cp:revision>21</cp:revision>
  <dcterms:created xsi:type="dcterms:W3CDTF">2010-10-18T17:13:49Z</dcterms:created>
  <dcterms:modified xsi:type="dcterms:W3CDTF">2010-10-19T06:25:01Z</dcterms:modified>
</cp:coreProperties>
</file>