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A07862CD-C444-4C6A-BA73-F10D1EEE1B14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5DCEF20-8653-4FFE-ABAB-4C3B580E9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011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62CD-C444-4C6A-BA73-F10D1EEE1B14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EF20-8653-4FFE-ABAB-4C3B580E9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316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62CD-C444-4C6A-BA73-F10D1EEE1B14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EF20-8653-4FFE-ABAB-4C3B580E9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821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62CD-C444-4C6A-BA73-F10D1EEE1B14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EF20-8653-4FFE-ABAB-4C3B580E9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099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07862CD-C444-4C6A-BA73-F10D1EEE1B14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25DCEF20-8653-4FFE-ABAB-4C3B580E9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439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62CD-C444-4C6A-BA73-F10D1EEE1B14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EF20-8653-4FFE-ABAB-4C3B580E9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72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62CD-C444-4C6A-BA73-F10D1EEE1B14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EF20-8653-4FFE-ABAB-4C3B580E9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876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62CD-C444-4C6A-BA73-F10D1EEE1B14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EF20-8653-4FFE-ABAB-4C3B580E9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33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62CD-C444-4C6A-BA73-F10D1EEE1B14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EF20-8653-4FFE-ABAB-4C3B580E9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935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62CD-C444-4C6A-BA73-F10D1EEE1B14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DCEF20-8653-4FFE-ABAB-4C3B580E956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35239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07862CD-C444-4C6A-BA73-F10D1EEE1B14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DCEF20-8653-4FFE-ABAB-4C3B580E956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101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07862CD-C444-4C6A-BA73-F10D1EEE1B14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5DCEF20-8653-4FFE-ABAB-4C3B580E9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72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chool.kargoo.gov.kz/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392" y="156379"/>
            <a:ext cx="11684977" cy="141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Руководство пользователя «Зачисление в 1 класс» </a:t>
            </a:r>
            <a:endParaRPr lang="ru-RU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зачисления ребенка 1 класс, требуется зайти на портал: </a:t>
            </a:r>
            <a:r>
              <a:rPr lang="ru-RU" u="sng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http://school.kargoo.gov.kz/ru</a:t>
            </a:r>
            <a:r>
              <a:rPr lang="ru-RU" u="sng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затем </a:t>
            </a: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главной странице сайта нажать «Зачисление в 1 класс».</a:t>
            </a:r>
          </a:p>
        </p:txBody>
      </p:sp>
      <p:pic>
        <p:nvPicPr>
          <p:cNvPr id="1026" name="Picture 2" descr="Сним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052" y="1578571"/>
            <a:ext cx="6784487" cy="525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06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ним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781" y="142875"/>
            <a:ext cx="6643787" cy="660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85079" y="6041596"/>
            <a:ext cx="372390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Далее нажмите «Встать в очередь».</a:t>
            </a:r>
          </a:p>
        </p:txBody>
      </p:sp>
    </p:spTree>
    <p:extLst>
      <p:ext uri="{BB962C8B-B14F-4D97-AF65-F5344CB8AC3E}">
        <p14:creationId xmlns:p14="http://schemas.microsoft.com/office/powerpoint/2010/main" val="1693693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89450"/>
            <a:ext cx="11684978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Заполните обязательное поле «Основной номер мобильного телефона», поставьте галочку на пункте «Согласен на отправку СМС» и отправьте код подтверждения с помощью кнопки «Выслать код подтверждения через СМС». Дождитесь смс сообщения и введите полученный код в поле «Код подтверждения». Остальные поля заполняются вашему по желанию.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введения данных, нажмите «Далее» внизу формы.</a:t>
            </a:r>
          </a:p>
        </p:txBody>
      </p:sp>
      <p:pic>
        <p:nvPicPr>
          <p:cNvPr id="3074" name="Picture 2" descr="Сним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401" y="1863599"/>
            <a:ext cx="7515713" cy="48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848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525" y="1160969"/>
            <a:ext cx="4155098" cy="4537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следующей станице введите свой </a:t>
            </a:r>
            <a:r>
              <a:rPr lang="ru-RU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иин</a:t>
            </a: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поле «ИИН родителя (или законного представителя)» и нажмите на кнопку «Заполнить ФИО».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получения ваших данных, заполните поле «ИИН ребенка» и нажмите «Заполнить ФИО». Затем, выберите свидетельство о рождении в соответствующем поле. Заполните «Номер свидетельства о рождении», «Дата выдачи». Также следует загрузить фото своего ребенка и паспорт здоровья ребенка (1, 17 и 18 страницы).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введения данных, нажмите «Далее» внизу формы.</a:t>
            </a:r>
          </a:p>
        </p:txBody>
      </p:sp>
      <p:pic>
        <p:nvPicPr>
          <p:cNvPr id="4098" name="Picture 2" descr="Сним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568" y="169457"/>
            <a:ext cx="6890948" cy="65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423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1904" y="711893"/>
            <a:ext cx="3552826" cy="5426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следующей странице, выберите «Язык обучения» и укажите «Адрес проживания ребенка».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Вы хотите подать заявление в другую школу, не соответствующую вашему адресу проживания, то выберите любые одну или две школы, имеющие квоты на зачисление без привязки к месту жительства. Для этого заполните поля «Язык обучения школы по квоте №1», «Школа по квоте №1» , «Язык обучения школы по квоте №2» и «Школа по квоте №2».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введения данных, нажмите «Далее» внизу формы.</a:t>
            </a:r>
          </a:p>
        </p:txBody>
      </p:sp>
      <p:pic>
        <p:nvPicPr>
          <p:cNvPr id="5122" name="Picture 2" descr="Снимок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160" y="360690"/>
            <a:ext cx="7842114" cy="61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550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Снимок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1" y="348508"/>
            <a:ext cx="9560168" cy="616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10350" y="5251719"/>
            <a:ext cx="5334000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следующей странице выберите желаемый способ получения уведомлений и язык. Поставьте галочку на поле «ОК» и нажмите «Далее».</a:t>
            </a:r>
          </a:p>
        </p:txBody>
      </p:sp>
    </p:spTree>
    <p:extLst>
      <p:ext uri="{BB962C8B-B14F-4D97-AF65-F5344CB8AC3E}">
        <p14:creationId xmlns:p14="http://schemas.microsoft.com/office/powerpoint/2010/main" val="72100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199" y="2972097"/>
            <a:ext cx="51054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последней странице проверьте корректность введенных вами данных, если вся информация верна, нажмите «</a:t>
            </a:r>
            <a:r>
              <a:rPr lang="ru-RU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Отправить заявление</a:t>
            </a: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dirty="0">
              <a:solidFill>
                <a:srgbClr val="0000CC"/>
              </a:solidFill>
            </a:endParaRPr>
          </a:p>
        </p:txBody>
      </p:sp>
      <p:pic>
        <p:nvPicPr>
          <p:cNvPr id="7170" name="Picture 2" descr="Снимок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478" y="70340"/>
            <a:ext cx="5857574" cy="673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273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13607"/>
            <a:ext cx="1143000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отправки заявления, вам откроется страница с сообщением «СПАСИБО, ВАШЕ ЗАЯВЛЕНИЕ ПРИНЯТО И ОТПРАВЛЕНО НА РЕГИСТРАЦИЮ В ОТДЕЛ ОБРАЗОВАНИЯ». Также вам будет показан номер вашего заявления.</a:t>
            </a:r>
          </a:p>
        </p:txBody>
      </p:sp>
      <p:pic>
        <p:nvPicPr>
          <p:cNvPr id="8194" name="Picture 2" descr="Снимок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99" y="1046291"/>
            <a:ext cx="8952426" cy="562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39125" y="5626970"/>
            <a:ext cx="358140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этом подача заявления на зачисление в 1 класс закончена.</a:t>
            </a:r>
          </a:p>
        </p:txBody>
      </p:sp>
    </p:spTree>
    <p:extLst>
      <p:ext uri="{BB962C8B-B14F-4D97-AF65-F5344CB8AC3E}">
        <p14:creationId xmlns:p14="http://schemas.microsoft.com/office/powerpoint/2010/main" val="5146987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14</TotalTime>
  <Words>352</Words>
  <Application>Microsoft Office PowerPoint</Application>
  <PresentationFormat>Широкоэкранный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Century Gothic</vt:lpstr>
      <vt:lpstr>Garamond</vt:lpstr>
      <vt:lpstr>Times New Roman</vt:lpstr>
      <vt:lpstr>Савон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2019-05-15T09:15:20Z</dcterms:created>
  <dcterms:modified xsi:type="dcterms:W3CDTF">2019-05-15T09:35:54Z</dcterms:modified>
</cp:coreProperties>
</file>