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A7A4-E88B-4A1D-91FB-276B88DA8C02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4BCF-FC55-451A-A673-4E883F82EF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kz/url?sa=i&amp;rct=j&amp;q=&amp;esrc=s&amp;source=images&amp;cd=&amp;cad=rja&amp;uact=8&amp;ved=0ahUKEwizmJ-GtIDNAhWBCywKHdQaD1EQjRwIBw&amp;url=http://pictures11.ru/klipart-popugaj.html&amp;bvm=bv.123325700,d.bGs&amp;psig=AFQjCNG7uoclb8ECJxJYFW7rfAGvmnkTgA&amp;ust=146464932782313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llledi.ucoz.ru/publ/kliparty/multjashki/klipart_nabor_detskij_karnaval/89-1-0-94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рия\Downloads\WhatsApp Image 2026-01-05 at 23.25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5" y="0"/>
            <a:ext cx="9094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4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500042"/>
            <a:ext cx="7500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Мектепке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дейінгі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біліммен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қамтылмаған мектеп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жасына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дейінгі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балалар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мен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олардың ата-аналарына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latin typeface="Cambria" pitchFamily="18" charset="0"/>
                <a:ea typeface="Cambria" pitchFamily="18" charset="0"/>
              </a:rPr>
              <a:t>арналған консультациялық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пункт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69136" y="2928934"/>
            <a:ext cx="5674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Тақырып:</a:t>
            </a:r>
            <a:endParaRPr lang="ru-RU" sz="3600" b="1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«Балабақшадағы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мерекелік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іс-шаралар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0006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err="1" smtClean="0"/>
              <a:t>Біздің консультациялық пунктке</a:t>
            </a:r>
            <a:r>
              <a:rPr lang="ru-RU" b="1" i="1" dirty="0" smtClean="0"/>
              <a:t> </a:t>
            </a:r>
            <a:r>
              <a:rPr lang="ru-RU" b="1" i="1" dirty="0" err="1" smtClean="0"/>
              <a:t>қош келдіңіздер!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сіздерге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және сіздердің бүлдіршіндеріңізге әрбір іс-шараны</a:t>
            </a:r>
            <a:r>
              <a:rPr lang="ru-RU" b="1" i="1" dirty="0" smtClean="0"/>
              <a:t> </a:t>
            </a:r>
            <a:r>
              <a:rPr lang="ru-RU" b="1" i="1" dirty="0" err="1" smtClean="0"/>
              <a:t>ұмытылмас етуге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көмектесу үшін дайынбыз</a:t>
            </a:r>
            <a:r>
              <a:rPr lang="ru-RU" b="1" i="1" dirty="0" smtClean="0"/>
              <a:t>!</a:t>
            </a:r>
            <a:endParaRPr lang="ru-RU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рия\Downloads\WhatsApp Image 2026-01-05 at 23.25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5" y="0"/>
            <a:ext cx="9094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bali.ru/wp-content/uploads/2015/09/fixik_igre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285992"/>
            <a:ext cx="1289740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6483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Мерекелер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сіздің балаңызға 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не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береді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? 🎉</a:t>
            </a:r>
            <a:endParaRPr lang="ru-RU" sz="24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49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Өзіне деген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сенімділік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  <a:ea typeface="Cambria" pitchFamily="18" charset="0"/>
              </a:rPr>
            </a:b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Әрбір өнер көрсету баланың өзін-өзі бағалауын нығайтып, өзін маңызды сезінуіне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көмектеседі</a:t>
            </a:r>
            <a:r>
              <a:rPr lang="ru-RU" dirty="0" err="1" smtClean="0">
                <a:latin typeface="Cambria" pitchFamily="18" charset="0"/>
                <a:ea typeface="Cambria" pitchFamily="18" charset="0"/>
              </a:rPr>
              <a:t>.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4429132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Есте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сақтау қабілеті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мен </a:t>
            </a:r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қимыл-қозғалыс үйлесімділігі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  <a:ea typeface="Cambria" pitchFamily="18" charset="0"/>
              </a:rPr>
            </a:b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Өлеңдер, әндер 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мен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билерді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жаттау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есте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сақтау қабілетін және қозғалыс дағдыларын дамытады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142984"/>
            <a:ext cx="5143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Cambria" pitchFamily="18" charset="0"/>
                <a:ea typeface="Cambria" pitchFamily="18" charset="0"/>
              </a:rPr>
              <a:t>Сахналық тәжірибе.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/>
            </a:r>
            <a:br>
              <a:rPr lang="ru-RU" sz="2400" dirty="0" smtClean="0">
                <a:latin typeface="Cambria" pitchFamily="18" charset="0"/>
                <a:ea typeface="Cambria" pitchFamily="18" charset="0"/>
              </a:rPr>
            </a:b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Көпшілік алдында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өнер көрсету мүмкіндігі баланың артистік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  <a:ea typeface="Cambria" pitchFamily="18" charset="0"/>
              </a:rPr>
              <a:t>қабілетін және батылдығын дамытады</a:t>
            </a:r>
            <a:r>
              <a:rPr lang="ru-RU" sz="2400" dirty="0" smtClean="0">
                <a:latin typeface="Cambria" pitchFamily="18" charset="0"/>
                <a:ea typeface="Cambria" pitchFamily="18" charset="0"/>
              </a:rPr>
              <a:t>.</a:t>
            </a:r>
            <a:endParaRPr lang="ru-RU" sz="24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ownloads\WhatsApp Image 2026-01-05 at 23.25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Ата-аналардың мерекелерді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дайындаудағы рөлі</a:t>
            </a:r>
            <a:endParaRPr lang="ru-RU" sz="28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643050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Ата-аналар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—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баланың басты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көмекшілері!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Сіздер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баланы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қолдап, жігерлендіре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аласыздар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асықпай дайындалуына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көмектесе аласыздар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көрсеткен талпынысы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үшін мақтай аласыздар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;</a:t>
            </a:r>
          </a:p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балаңызбен бірге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қуана аласыздар</a:t>
            </a:r>
            <a:r>
              <a:rPr lang="ru-RU" sz="24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86256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Сіздің қолдауыңыз мереке</a:t>
            </a:r>
            <a:r>
              <a:rPr lang="kk-KZ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ні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тыныш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және бақытты</a:t>
            </a:r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жасайды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!</a:t>
            </a:r>
            <a:endParaRPr lang="ru-RU" sz="28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Picture 6" descr="http://forum.materinstvo.ru/uploads/1263750173/post-136774-1263834233_thumb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0898" y="3857628"/>
            <a:ext cx="3173102" cy="300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ownloads\WhatsApp Image 2026-01-05 at 23.25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6135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Ата-аналарға пайдалы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кеңестер </a:t>
            </a: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⭐</a:t>
            </a:r>
            <a:endParaRPr lang="ru-RU" sz="2800" b="1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Жақсы көңіл-күйді өзіңіз жасауыңыз керек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мереке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алдындағы оң көзқарас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бала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үшін ғана емес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бүкіл отбасы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үшін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де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маңызды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22145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Cambria" pitchFamily="18" charset="0"/>
                <a:ea typeface="Cambria" pitchFamily="18" charset="0"/>
              </a:rPr>
              <a:t>Баланы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ешқашан басқалармен салыстырудың қажеті жоқ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әр 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бала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ерекше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.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Оның жеке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жетістіктері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мен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жетістіктеріне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назар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аударыңыз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3575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Міндетті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түрде қажет күш-жігері үшін мадақтау, егер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бірдеңе дұрыс болмаса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да,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баланың күш-жігерін атап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өту өте маңызды.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42862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Қатысуға деген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құштарлықты сақтаңыз, балаға рөлдің ауқымына қарамастан оның қатысуы құнды екенін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сезінуге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мүмкіндік беріңіз.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Жылы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естеліктер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сақтаңыз, фотосуреттер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бейнелер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түсіріңіз, мереке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сәттерін талқылаңыз-бұл жағымды эмоцияларды</a:t>
            </a:r>
            <a:r>
              <a:rPr lang="ru-RU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b="1" dirty="0" err="1" smtClean="0">
                <a:latin typeface="Cambria" pitchFamily="18" charset="0"/>
                <a:ea typeface="Cambria" pitchFamily="18" charset="0"/>
              </a:rPr>
              <a:t>нығайтады.</a:t>
            </a:r>
            <a:endParaRPr lang="ru-RU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лерия\Downloads\WhatsApp Image 2026-01-05 at 23.25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2976" y="1214422"/>
            <a:ext cx="7181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Әр мереке</a:t>
            </a:r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сіздің балаңыз </a:t>
            </a:r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сіз</a:t>
            </a:r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үшін мейірімді</a:t>
            </a:r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және қуанышты оқиға </a:t>
            </a:r>
            <a:r>
              <a:rPr lang="ru-RU" sz="3200" b="1" dirty="0" err="1" smtClean="0">
                <a:latin typeface="Cambria" pitchFamily="18" charset="0"/>
                <a:ea typeface="Cambria" pitchFamily="18" charset="0"/>
              </a:rPr>
              <a:t>болсын</a:t>
            </a:r>
            <a:r>
              <a:rPr lang="ru-RU" sz="3200" b="1" dirty="0" smtClean="0">
                <a:latin typeface="Cambria" pitchFamily="18" charset="0"/>
                <a:ea typeface="Cambria" pitchFamily="18" charset="0"/>
              </a:rPr>
              <a:t>!</a:t>
            </a:r>
          </a:p>
          <a:p>
            <a:pPr algn="ctr"/>
            <a:endParaRPr lang="kk-KZ" sz="32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kk-KZ" sz="32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kk-KZ" sz="32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kk-KZ" sz="3200" b="1" dirty="0" smtClean="0">
              <a:latin typeface="Cambria" pitchFamily="18" charset="0"/>
              <a:ea typeface="Cambria" pitchFamily="18" charset="0"/>
            </a:endParaRPr>
          </a:p>
          <a:p>
            <a:pPr algn="ctr"/>
            <a:endParaRPr lang="kk-KZ" sz="32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kk-KZ" sz="3200" b="1" dirty="0" smtClean="0">
                <a:latin typeface="Cambria" pitchFamily="18" charset="0"/>
                <a:ea typeface="Cambria" pitchFamily="18" charset="0"/>
              </a:rPr>
              <a:t>НАЗАРЛАРЫҢЫЗҒА РАҚМЕТ!!!</a:t>
            </a:r>
            <a:endParaRPr lang="ru-RU" sz="32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Picture 8" descr="http://img0.liveinternet.ru/images/attach/c/1/63/902/63902441_1284237429_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00110">
            <a:off x="2204394" y="2639907"/>
            <a:ext cx="1643074" cy="23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http://img0.liveinternet.ru/images/attach/c/1/63/902/63902441_1284237429_0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1411">
            <a:off x="5776293" y="2711344"/>
            <a:ext cx="1643074" cy="231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216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</cp:revision>
  <dcterms:created xsi:type="dcterms:W3CDTF">2026-01-20T03:33:17Z</dcterms:created>
  <dcterms:modified xsi:type="dcterms:W3CDTF">2026-01-20T04:20:55Z</dcterms:modified>
</cp:coreProperties>
</file>