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E451C3-0FF4-47C4-B829-773ADF60F88C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1497" y="4211391"/>
            <a:ext cx="7007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</a:t>
            </a:r>
          </a:p>
          <a:p>
            <a:pPr algn="ctr"/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 білім беру саласы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Жүзу нұсқаушысы: Бакирова Гульнар Сейтказиевна</a:t>
            </a:r>
          </a:p>
          <a:p>
            <a:pPr algn="ctr"/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оқу жылына жылдық есебі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71750" y="1863264"/>
            <a:ext cx="98383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kk-KZ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kk-KZ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Кел танысайық,мен спорт құралымын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7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8650" y="875763"/>
            <a:ext cx="805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оқу жылында педагог-модератор санатын алдым.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907" y="490330"/>
            <a:ext cx="102150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Балаларды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бассейнге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берудің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ерекшеліктері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арқылы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балалардың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ойлау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қабілеті,логикасы,физикалық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күш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қуаты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бітімі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дамиды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үйрету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тәсілі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арқылы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үйрету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,</a:t>
            </a:r>
          </a:p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арқылы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қызықты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әрі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тартымды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болады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Біздің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әдістемелер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элементтеріне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негізделген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бұл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балаларға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дағдыларын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жеңіл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меңгеруге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көмектеседі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арқылы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үйрету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судағы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қорқынышты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жеңуге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негізгі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қимылдарды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меңгеруге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өзін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сенімді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сезінуге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көмектеседі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1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6051" y="1166842"/>
            <a:ext cx="66871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Бассейндегі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атмосфера:</a:t>
            </a:r>
          </a:p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Тәртіп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пен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жауапкершілікті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дамыту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Бассейндегі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спорт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құралдарын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ұқыпты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қолдану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арқылы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бассейндегі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ережелерді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сақтау,судағы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жаттығулар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баланы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жинақылық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пен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жауапкершілікке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үйретеді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үйренуге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жақсы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көруге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ықпал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етеді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6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Раян\Downloads\IMG_2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07" y="162622"/>
            <a:ext cx="2614614" cy="34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аян\Downloads\IMG_2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63" y="162624"/>
            <a:ext cx="261461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8070" y="4202386"/>
            <a:ext cx="9157252" cy="24929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Жеке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тәсіл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Әрбір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бала —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ерекше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Біз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оның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жасына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қабілетіне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эмоционалдық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жағдайын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ескере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отырып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жаттығуларды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жеке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таңдаймыз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just"/>
            <a:endParaRPr lang="kk-KZ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8327C6-F335-422B-8B5B-C084580ABA47}"/>
              </a:ext>
            </a:extLst>
          </p:cNvPr>
          <p:cNvSpPr/>
          <p:nvPr/>
        </p:nvSpPr>
        <p:spPr>
          <a:xfrm>
            <a:off x="1736035" y="4717487"/>
            <a:ext cx="9607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Мектепке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дейінгі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балалар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үшін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жүзудің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пайдасы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спорттың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бір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түрі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психологиялық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эмоционалдық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дамуына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ықпал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етеді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7E8AB-FD3B-427B-B283-A2A4EA87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1" y="570852"/>
            <a:ext cx="4664765" cy="35505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B6BCE7-1F4F-4E02-8E47-30BE0869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914" y="570852"/>
            <a:ext cx="4810540" cy="35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EBE030-027F-4193-9528-B9EE2809E5FC}"/>
              </a:ext>
            </a:extLst>
          </p:cNvPr>
          <p:cNvSpPr/>
          <p:nvPr/>
        </p:nvSpPr>
        <p:spPr>
          <a:xfrm>
            <a:off x="1722782" y="4120274"/>
            <a:ext cx="9541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Судың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астында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судың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бетінде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тыныс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жаттығулары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Стресті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азайту</a:t>
            </a:r>
            <a:r>
              <a:rPr lang="kk-K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ға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босаңсу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тыныштандыратын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әсер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бұл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балаларға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демалып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эмоциялық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кернеуді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түсіруге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көмектеседі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F7ABF-003C-4C04-8BA1-180BF351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03" y="342207"/>
            <a:ext cx="3248297" cy="35406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D1F43-30F4-4936-B83D-E6E567461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488" y="342207"/>
            <a:ext cx="2915479" cy="35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60408B-5052-48AC-ABD9-E502852B1F69}"/>
              </a:ext>
            </a:extLst>
          </p:cNvPr>
          <p:cNvSpPr/>
          <p:nvPr/>
        </p:nvSpPr>
        <p:spPr>
          <a:xfrm>
            <a:off x="1669773" y="0"/>
            <a:ext cx="921026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Ата-аналар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білуі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керек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бассейнге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дайындық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Жүзуге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арналған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киім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Купальник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немесе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шалбары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жүзуге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арналған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бас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киім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жүзу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көзілдірігі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қажет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Гигиена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құралдары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Сүлгі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жөкө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(мочалка),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душқа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арналған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сабын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/гель.</a:t>
            </a: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Ауыстыратын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аяқкиім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резеңке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тәпішке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Медициналық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анықтама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Балаға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бассейнге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баруға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рұқсат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беретін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педиатрдың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міндетті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медициналық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анықтамасы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Алдын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ала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келу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Киініп-шешініп,бассейнге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түсуге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дайындалу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үшін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ертерек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келу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ұсынылады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724</TotalTime>
  <Words>264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Синхронное плавание в детском саду</dc:title>
  <dc:creator>Пользователь Windows</dc:creator>
  <cp:lastModifiedBy>Agajdanov91@gmail.com</cp:lastModifiedBy>
  <cp:revision>47</cp:revision>
  <dcterms:created xsi:type="dcterms:W3CDTF">2021-05-07T20:14:51Z</dcterms:created>
  <dcterms:modified xsi:type="dcterms:W3CDTF">2025-12-08T17:36:07Z</dcterms:modified>
</cp:coreProperties>
</file>