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61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6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61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65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16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81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2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73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33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75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C84ED-2DE7-43E4-851D-69B3D5F9EE8D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6E7EC-31E6-4D09-BC8B-88262CB21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41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-2\Desktop\не грубил\WhatsApp Image 2024-02-21 at 10.26.2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534" y="980728"/>
            <a:ext cx="589423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85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-2\Desktop\не грубил\WhatsApp Image 2024-02-21 at 10.26.5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13498"/>
            <a:ext cx="6264696" cy="566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admin-2\Desktop\не грубил\WhatsApp Image 2024-02-21 at 10.27.5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80728"/>
            <a:ext cx="5931507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admin-2\Desktop\не грубил\WhatsApp Image 2024-02-21 at 10.27.2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511652" cy="554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admin-2\Desktop\не грубил\WhatsApp Image 2024-02-21 at 10.28.4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80728"/>
            <a:ext cx="6395912" cy="543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admin-2\Desktop\не грубил\WhatsApp Image 2024-02-21 at 10.29.2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439644" cy="550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admin-2\Desktop\не грубил\WhatsApp Image 2024-02-21 at 10.29.5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64703"/>
            <a:ext cx="6295628" cy="557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admin-2\Desktop\не грубил\WhatsApp Image 2024-02-21 at 10.30.3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694" y="980727"/>
            <a:ext cx="5760641" cy="518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809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admin-2</dc:creator>
  <cp:lastModifiedBy>admin-2</cp:lastModifiedBy>
  <cp:revision>1</cp:revision>
  <dcterms:created xsi:type="dcterms:W3CDTF">2024-02-21T04:53:33Z</dcterms:created>
  <dcterms:modified xsi:type="dcterms:W3CDTF">2024-02-21T05:00:46Z</dcterms:modified>
</cp:coreProperties>
</file>