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imaпхана\Desktop\7qPnYwQb49ngD16OQdVdkdneOeN9DyCUi5k94OK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4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476672"/>
            <a:ext cx="6858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FFC000"/>
                </a:solidFill>
              </a:rPr>
              <a:t>16 желтоқсан – Қазақстан Республикасының </a:t>
            </a:r>
            <a:endParaRPr lang="ru-RU" sz="3600" dirty="0">
              <a:solidFill>
                <a:srgbClr val="FFC000"/>
              </a:solidFill>
            </a:endParaRPr>
          </a:p>
          <a:p>
            <a:pPr algn="ctr"/>
            <a:r>
              <a:rPr lang="kk-KZ" sz="3600" b="1" dirty="0">
                <a:solidFill>
                  <a:srgbClr val="FFC000"/>
                </a:solidFill>
              </a:rPr>
              <a:t>Тәуелсіздік күніне орай ұйымдастырылған</a:t>
            </a:r>
            <a:endParaRPr lang="ru-RU" sz="3600" dirty="0">
              <a:solidFill>
                <a:srgbClr val="FFC000"/>
              </a:solidFill>
            </a:endParaRPr>
          </a:p>
          <a:p>
            <a:pPr algn="ctr"/>
            <a:r>
              <a:rPr lang="kk-KZ" sz="3600" b="1" dirty="0">
                <a:solidFill>
                  <a:srgbClr val="FFC000"/>
                </a:solidFill>
              </a:rPr>
              <a:t>«Мен – Тәуелсіздік ұланы!»</a:t>
            </a:r>
            <a:endParaRPr lang="ru-RU" sz="3600" dirty="0">
              <a:solidFill>
                <a:srgbClr val="FFC000"/>
              </a:solidFill>
            </a:endParaRPr>
          </a:p>
          <a:p>
            <a:pPr algn="ctr"/>
            <a:r>
              <a:rPr lang="kk-KZ" sz="3600" b="1" dirty="0">
                <a:solidFill>
                  <a:srgbClr val="FFC000"/>
                </a:solidFill>
              </a:rPr>
              <a:t>атты сахналық </a:t>
            </a:r>
            <a:r>
              <a:rPr lang="kk-KZ" sz="3600" b="1" dirty="0" smtClean="0">
                <a:solidFill>
                  <a:srgbClr val="FFC000"/>
                </a:solidFill>
              </a:rPr>
              <a:t>қойылым.</a:t>
            </a:r>
          </a:p>
          <a:p>
            <a:pPr algn="ctr"/>
            <a:r>
              <a:rPr lang="kk-KZ" sz="3600" b="1" dirty="0">
                <a:solidFill>
                  <a:srgbClr val="FFC000"/>
                </a:solidFill>
              </a:rPr>
              <a:t> </a:t>
            </a:r>
            <a:r>
              <a:rPr lang="kk-KZ" sz="3600" b="1" dirty="0" smtClean="0">
                <a:solidFill>
                  <a:srgbClr val="FFC000"/>
                </a:solidFill>
              </a:rPr>
              <a:t>6 «А, Ә» сыныптары. </a:t>
            </a:r>
            <a:endParaRPr lang="ru-RU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4017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Кimaпхана</dc:creator>
  <cp:lastModifiedBy>Кimaпхана</cp:lastModifiedBy>
  <cp:revision>1</cp:revision>
  <dcterms:created xsi:type="dcterms:W3CDTF">2022-12-14T10:29:20Z</dcterms:created>
  <dcterms:modified xsi:type="dcterms:W3CDTF">2022-12-14T10:34:20Z</dcterms:modified>
</cp:coreProperties>
</file>