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3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7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9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1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6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4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4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3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1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E37B-04E8-4D04-9C78-3CE0EEEB127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E504-DAD9-4D9E-827F-8B675B317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4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1828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528888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681288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0" y="3714095"/>
            <a:ext cx="3744416" cy="245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36712"/>
            <a:ext cx="3735514" cy="236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90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L10</dc:creator>
  <cp:lastModifiedBy>L10</cp:lastModifiedBy>
  <cp:revision>2</cp:revision>
  <dcterms:created xsi:type="dcterms:W3CDTF">2022-10-17T08:57:25Z</dcterms:created>
  <dcterms:modified xsi:type="dcterms:W3CDTF">2022-10-17T09:16:17Z</dcterms:modified>
</cp:coreProperties>
</file>