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</p:sldMasterIdLst>
  <p:notesMasterIdLst>
    <p:notesMasterId r:id="rId22"/>
  </p:notesMasterIdLst>
  <p:handoutMasterIdLst>
    <p:handoutMasterId r:id="rId23"/>
  </p:handoutMasterIdLst>
  <p:sldIdLst>
    <p:sldId id="260" r:id="rId20"/>
    <p:sldId id="258" r:id="rId2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68" y="-102"/>
      </p:cViewPr>
      <p:guideLst>
        <p:guide orient="horz" pos="3126"/>
        <p:guide pos="2140"/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A8E96A0E-EB88-4CD3-BCCF-CC1A589608A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78E2864-C741-42D5-B7BB-0BC3839881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64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1"/>
            <a:ext cx="2921000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A7528437-CAA9-4B6E-88D6-60B1A366CB73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9" y="4689475"/>
            <a:ext cx="5392737" cy="444341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2C17E677-315A-4D21-A596-9D6DC9B72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9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34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816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67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205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386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610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134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156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204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2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999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4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528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3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06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83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172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90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611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9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706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920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009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326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305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461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579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00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398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249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019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876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020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822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735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36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962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908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412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251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3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891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49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534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763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225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782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078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95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770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16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33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351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935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08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697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022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609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0631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863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545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462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6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505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280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681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092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968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318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081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786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207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022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8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509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594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208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389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000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185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32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12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1477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367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4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372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789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227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86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5059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9816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38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2363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81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216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56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507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927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7363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4972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604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5629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8686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782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291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7108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1315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103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736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8912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010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000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755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2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3249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130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01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52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29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4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18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50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20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4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0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65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92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0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57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50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86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14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40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80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8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41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76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6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2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5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03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796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67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33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06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33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92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98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91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0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34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9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36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74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05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316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73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1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66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11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12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28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4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362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044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93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90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382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94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00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57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531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1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577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967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2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47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623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21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688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071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491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810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842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44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626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417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376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356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995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140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4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6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9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4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4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4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5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6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2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7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283968" y="2769302"/>
            <a:ext cx="4464496" cy="2027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8124" y="2053238"/>
            <a:ext cx="50092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аты-жөні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Насипова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Акбергеновна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арағанды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алабақша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«Алтын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сақа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КМҚК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F:\Фото Динара\20170216_1422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52028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2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283968" y="2769302"/>
            <a:ext cx="4464496" cy="2027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6442" y="1582624"/>
            <a:ext cx="56875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ФИО  педагога: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Насипова Динара Акбергеновна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ород: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г.Караганда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Дошкольная организация: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КГКП «Ясли-сад «</a:t>
            </a:r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Алтын сақа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лет.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первая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Фото Динара\20170216_1422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4469"/>
            <a:ext cx="2521355" cy="4140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2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1550</TotalTime>
  <Words>31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2</vt:i4>
      </vt:variant>
    </vt:vector>
  </HeadingPairs>
  <TitlesOfParts>
    <vt:vector size="26" baseType="lpstr">
      <vt:lpstr>Arial</vt:lpstr>
      <vt:lpstr>Calibri</vt:lpstr>
      <vt:lpstr>Candara</vt:lpstr>
      <vt:lpstr>Symbol</vt:lpstr>
      <vt:lpstr>Times New Roman</vt:lpstr>
      <vt:lpstr>Волна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15_Специальное оформление</vt:lpstr>
      <vt:lpstr>16_Специальное оформление</vt:lpstr>
      <vt:lpstr>17_Специальное оформление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УВР</dc:creator>
  <cp:lastModifiedBy>User</cp:lastModifiedBy>
  <cp:revision>186</cp:revision>
  <cp:lastPrinted>2020-10-05T11:21:39Z</cp:lastPrinted>
  <dcterms:modified xsi:type="dcterms:W3CDTF">2021-12-22T04:28:01Z</dcterms:modified>
</cp:coreProperties>
</file>